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7"/>
  </p:notesMasterIdLst>
  <p:handoutMasterIdLst>
    <p:handoutMasterId r:id="rId18"/>
  </p:handoutMasterIdLst>
  <p:sldIdLst>
    <p:sldId id="259" r:id="rId2"/>
    <p:sldId id="260" r:id="rId3"/>
    <p:sldId id="404" r:id="rId4"/>
    <p:sldId id="391" r:id="rId5"/>
    <p:sldId id="396" r:id="rId6"/>
    <p:sldId id="453" r:id="rId7"/>
    <p:sldId id="390" r:id="rId8"/>
    <p:sldId id="398" r:id="rId9"/>
    <p:sldId id="397" r:id="rId10"/>
    <p:sldId id="399" r:id="rId11"/>
    <p:sldId id="403" r:id="rId12"/>
    <p:sldId id="383" r:id="rId13"/>
    <p:sldId id="405" r:id="rId14"/>
    <p:sldId id="393" r:id="rId15"/>
    <p:sldId id="394" r:id="rId16"/>
  </p:sldIdLst>
  <p:sldSz cx="10691813" cy="7559675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32A"/>
    <a:srgbClr val="D05893"/>
    <a:srgbClr val="03537E"/>
    <a:srgbClr val="701F49"/>
    <a:srgbClr val="713A62"/>
    <a:srgbClr val="2D70B7"/>
    <a:srgbClr val="FFFFFF"/>
    <a:srgbClr val="0B8C98"/>
    <a:srgbClr val="1F2E79"/>
    <a:srgbClr val="BA9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A533C0-EE6D-4572-9B70-084C7A84A322}" v="4" dt="2025-09-24T10:43:31.1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42" autoAdjust="0"/>
    <p:restoredTop sz="94795"/>
  </p:normalViewPr>
  <p:slideViewPr>
    <p:cSldViewPr snapToGrid="0" snapToObjects="1" showGuides="1">
      <p:cViewPr varScale="1">
        <p:scale>
          <a:sx n="67" d="100"/>
          <a:sy n="67" d="100"/>
        </p:scale>
        <p:origin x="712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ppy Patel" userId="b5e8033a423efe45" providerId="LiveId" clId="{3C11DF2B-6205-4A62-A65A-FE92BA997B68}"/>
    <pc:docChg chg="custSel modSld">
      <pc:chgData name="Poppy Patel" userId="b5e8033a423efe45" providerId="LiveId" clId="{3C11DF2B-6205-4A62-A65A-FE92BA997B68}" dt="2025-09-24T13:43:41.730" v="593" actId="478"/>
      <pc:docMkLst>
        <pc:docMk/>
      </pc:docMkLst>
      <pc:sldChg chg="modSp mod">
        <pc:chgData name="Poppy Patel" userId="b5e8033a423efe45" providerId="LiveId" clId="{3C11DF2B-6205-4A62-A65A-FE92BA997B68}" dt="2025-09-24T11:00:54.630" v="592" actId="20577"/>
        <pc:sldMkLst>
          <pc:docMk/>
          <pc:sldMk cId="2554974466" sldId="396"/>
        </pc:sldMkLst>
        <pc:spChg chg="mod">
          <ac:chgData name="Poppy Patel" userId="b5e8033a423efe45" providerId="LiveId" clId="{3C11DF2B-6205-4A62-A65A-FE92BA997B68}" dt="2025-09-24T11:00:54.630" v="592" actId="20577"/>
          <ac:spMkLst>
            <pc:docMk/>
            <pc:sldMk cId="2554974466" sldId="396"/>
            <ac:spMk id="5" creationId="{00000000-0000-0000-0000-000000000000}"/>
          </ac:spMkLst>
        </pc:spChg>
      </pc:sldChg>
      <pc:sldChg chg="modSp mod">
        <pc:chgData name="Poppy Patel" userId="b5e8033a423efe45" providerId="LiveId" clId="{3C11DF2B-6205-4A62-A65A-FE92BA997B68}" dt="2025-09-24T08:56:50.089" v="1" actId="20577"/>
        <pc:sldMkLst>
          <pc:docMk/>
          <pc:sldMk cId="1793923346" sldId="397"/>
        </pc:sldMkLst>
        <pc:spChg chg="mod">
          <ac:chgData name="Poppy Patel" userId="b5e8033a423efe45" providerId="LiveId" clId="{3C11DF2B-6205-4A62-A65A-FE92BA997B68}" dt="2025-09-24T08:56:50.089" v="1" actId="20577"/>
          <ac:spMkLst>
            <pc:docMk/>
            <pc:sldMk cId="1793923346" sldId="397"/>
            <ac:spMk id="3" creationId="{EC553DC5-96D2-4C90-ABA9-F143E511FD3B}"/>
          </ac:spMkLst>
        </pc:spChg>
      </pc:sldChg>
      <pc:sldChg chg="addSp delSp modSp mod">
        <pc:chgData name="Poppy Patel" userId="b5e8033a423efe45" providerId="LiveId" clId="{3C11DF2B-6205-4A62-A65A-FE92BA997B68}" dt="2025-09-24T10:48:14.967" v="588" actId="20577"/>
        <pc:sldMkLst>
          <pc:docMk/>
          <pc:sldMk cId="183007834" sldId="399"/>
        </pc:sldMkLst>
        <pc:spChg chg="mod">
          <ac:chgData name="Poppy Patel" userId="b5e8033a423efe45" providerId="LiveId" clId="{3C11DF2B-6205-4A62-A65A-FE92BA997B68}" dt="2025-09-24T10:40:22.884" v="190" actId="20577"/>
          <ac:spMkLst>
            <pc:docMk/>
            <pc:sldMk cId="183007834" sldId="399"/>
            <ac:spMk id="2" creationId="{C2F0CE92-9145-4851-A135-8EB31B538E06}"/>
          </ac:spMkLst>
        </pc:spChg>
        <pc:spChg chg="mod">
          <ac:chgData name="Poppy Patel" userId="b5e8033a423efe45" providerId="LiveId" clId="{3C11DF2B-6205-4A62-A65A-FE92BA997B68}" dt="2025-09-24T10:48:14.967" v="588" actId="20577"/>
          <ac:spMkLst>
            <pc:docMk/>
            <pc:sldMk cId="183007834" sldId="399"/>
            <ac:spMk id="3" creationId="{EC553DC5-96D2-4C90-ABA9-F143E511FD3B}"/>
          </ac:spMkLst>
        </pc:spChg>
        <pc:spChg chg="del">
          <ac:chgData name="Poppy Patel" userId="b5e8033a423efe45" providerId="LiveId" clId="{3C11DF2B-6205-4A62-A65A-FE92BA997B68}" dt="2025-09-24T10:46:22.984" v="573" actId="478"/>
          <ac:spMkLst>
            <pc:docMk/>
            <pc:sldMk cId="183007834" sldId="399"/>
            <ac:spMk id="14" creationId="{3D48953C-E139-48D4-ACEC-4DAC870595DD}"/>
          </ac:spMkLst>
        </pc:spChg>
        <pc:spChg chg="mod">
          <ac:chgData name="Poppy Patel" userId="b5e8033a423efe45" providerId="LiveId" clId="{3C11DF2B-6205-4A62-A65A-FE92BA997B68}" dt="2025-09-24T10:40:34.301" v="192"/>
          <ac:spMkLst>
            <pc:docMk/>
            <pc:sldMk cId="183007834" sldId="399"/>
            <ac:spMk id="15" creationId="{B3441487-2B98-4F77-B045-30E7271E19B1}"/>
          </ac:spMkLst>
        </pc:spChg>
        <pc:picChg chg="add mod">
          <ac:chgData name="Poppy Patel" userId="b5e8033a423efe45" providerId="LiveId" clId="{3C11DF2B-6205-4A62-A65A-FE92BA997B68}" dt="2025-09-24T10:46:48.577" v="581" actId="1076"/>
          <ac:picMkLst>
            <pc:docMk/>
            <pc:sldMk cId="183007834" sldId="399"/>
            <ac:picMk id="6" creationId="{DF27A9C8-D832-6B76-7502-80E3FEEDB672}"/>
          </ac:picMkLst>
        </pc:picChg>
        <pc:picChg chg="add mod modCrop">
          <ac:chgData name="Poppy Patel" userId="b5e8033a423efe45" providerId="LiveId" clId="{3C11DF2B-6205-4A62-A65A-FE92BA997B68}" dt="2025-09-24T10:46:45.834" v="580" actId="1076"/>
          <ac:picMkLst>
            <pc:docMk/>
            <pc:sldMk cId="183007834" sldId="399"/>
            <ac:picMk id="8" creationId="{580F4A91-A3D3-2106-5A12-F11787BFCA30}"/>
          </ac:picMkLst>
        </pc:picChg>
        <pc:picChg chg="del">
          <ac:chgData name="Poppy Patel" userId="b5e8033a423efe45" providerId="LiveId" clId="{3C11DF2B-6205-4A62-A65A-FE92BA997B68}" dt="2025-09-24T10:40:25.555" v="191" actId="478"/>
          <ac:picMkLst>
            <pc:docMk/>
            <pc:sldMk cId="183007834" sldId="399"/>
            <ac:picMk id="13" creationId="{E3324F48-9CFA-4CCD-9528-C4A757C4993A}"/>
          </ac:picMkLst>
        </pc:picChg>
      </pc:sldChg>
      <pc:sldChg chg="addSp delSp modSp mod">
        <pc:chgData name="Poppy Patel" userId="b5e8033a423efe45" providerId="LiveId" clId="{3C11DF2B-6205-4A62-A65A-FE92BA997B68}" dt="2025-09-24T13:43:41.730" v="593" actId="478"/>
        <pc:sldMkLst>
          <pc:docMk/>
          <pc:sldMk cId="2114336276" sldId="405"/>
        </pc:sldMkLst>
        <pc:spChg chg="add del mod">
          <ac:chgData name="Poppy Patel" userId="b5e8033a423efe45" providerId="LiveId" clId="{3C11DF2B-6205-4A62-A65A-FE92BA997B68}" dt="2025-09-24T13:43:41.730" v="593" actId="478"/>
          <ac:spMkLst>
            <pc:docMk/>
            <pc:sldMk cId="2114336276" sldId="405"/>
            <ac:spMk id="4" creationId="{E11CF98D-DB14-671C-0E83-9E8CDE889C9A}"/>
          </ac:spMkLst>
        </pc:spChg>
        <pc:spChg chg="mod">
          <ac:chgData name="Poppy Patel" userId="b5e8033a423efe45" providerId="LiveId" clId="{3C11DF2B-6205-4A62-A65A-FE92BA997B68}" dt="2025-09-24T10:18:42.087" v="131" actId="27636"/>
          <ac:spMkLst>
            <pc:docMk/>
            <pc:sldMk cId="2114336276" sldId="405"/>
            <ac:spMk id="5" creationId="{00000000-0000-0000-0000-000000000000}"/>
          </ac:spMkLst>
        </pc:spChg>
        <pc:picChg chg="mod">
          <ac:chgData name="Poppy Patel" userId="b5e8033a423efe45" providerId="LiveId" clId="{3C11DF2B-6205-4A62-A65A-FE92BA997B68}" dt="2025-09-24T10:05:36.688" v="2"/>
          <ac:picMkLst>
            <pc:docMk/>
            <pc:sldMk cId="2114336276" sldId="405"/>
            <ac:picMk id="3" creationId="{CEAE844C-CC6B-4358-B80F-99D49C52C939}"/>
          </ac:picMkLst>
        </pc:picChg>
        <pc:picChg chg="mod">
          <ac:chgData name="Poppy Patel" userId="b5e8033a423efe45" providerId="LiveId" clId="{3C11DF2B-6205-4A62-A65A-FE92BA997B68}" dt="2025-09-24T10:14:40.135" v="58"/>
          <ac:picMkLst>
            <pc:docMk/>
            <pc:sldMk cId="2114336276" sldId="405"/>
            <ac:picMk id="1028" creationId="{6D96A9C3-1814-41CA-B3E0-61CC26EC230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9/24/2025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24/09/2025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q9ldvl1c3k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does-a-theme-park-designer-do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hyperlink" Target="https://www.youtube.com/watch?v=n_Cn8eFo7u8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FzcfZyEhOoI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s://www.youtube.com/watch?v=MaNKp8LYY_A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-resources.sciencemuseum.org.uk/resources/total-darkness/" TargetMode="External"/><Relationship Id="rId2" Type="http://schemas.openxmlformats.org/officeDocument/2006/relationships/hyperlink" Target="https://totaldarkness.sciencemuseum.org.u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z0UUVDt2ps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youtube.com/watch?v=33-uJiUwMN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86507" cy="3934038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Fun, please make sure you have downloaded </a:t>
            </a:r>
            <a:r>
              <a:rPr lang="en-GB" dirty="0"/>
              <a:t>and read the Tech for Fun plan. </a:t>
            </a: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668219" y="1512605"/>
            <a:ext cx="3635181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Fun: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Fun: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Future of Gaming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081490"/>
            <a:ext cx="5536136" cy="1961884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Think about AR, VR, mixed reality and other developments in gaming tech.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What will the future of gaming look like?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6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Will we have VR treadmills like Disney have developed?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What would other gaming tech would you like to see invented in the future? </a:t>
            </a:r>
            <a:r>
              <a:rPr lang="en-GB" sz="2400" b="0" dirty="0">
                <a:solidFill>
                  <a:schemeClr val="accent6"/>
                </a:solidFill>
              </a:rPr>
              <a:t>think the future possibilities are for AR and VR in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5" name="Rectangle 14">
            <a:hlinkClick r:id="rId2"/>
            <a:extLst>
              <a:ext uri="{FF2B5EF4-FFF2-40B4-BE49-F238E27FC236}">
                <a16:creationId xmlns:a16="http://schemas.microsoft.com/office/drawing/2014/main" id="{B3441487-2B98-4F77-B045-30E7271E19B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27A9C8-D832-6B76-7502-80E3FEEDB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455" y="4530053"/>
            <a:ext cx="3486637" cy="2295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80F4A91-A3D3-2106-5A12-F11787BFCA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218"/>
          <a:stretch>
            <a:fillRect/>
          </a:stretch>
        </p:blipFill>
        <p:spPr>
          <a:xfrm>
            <a:off x="6173454" y="1100187"/>
            <a:ext cx="3486638" cy="229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7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450C8E2-0FE7-4E84-9FD5-85482DD6F7B9}"/>
              </a:ext>
            </a:extLst>
          </p:cNvPr>
          <p:cNvSpPr/>
          <p:nvPr/>
        </p:nvSpPr>
        <p:spPr>
          <a:xfrm>
            <a:off x="3597215" y="0"/>
            <a:ext cx="7094599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D76E42-991C-41A3-997A-4B2545936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3208801" cy="900000"/>
          </a:xfrm>
        </p:spPr>
        <p:txBody>
          <a:bodyPr>
            <a:noAutofit/>
          </a:bodyPr>
          <a:lstStyle/>
          <a:p>
            <a:r>
              <a:rPr lang="en-GB" dirty="0"/>
              <a:t>Design your own computer game character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323B4-7269-45B1-B477-0166F8B1EF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356370"/>
            <a:ext cx="2975888" cy="3893087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Work in small groups to design your own computer game character following the design criteria.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Create an image of your character and detailed labels to explain their special features. </a:t>
            </a:r>
          </a:p>
          <a:p>
            <a:pPr>
              <a:lnSpc>
                <a:spcPts val="2800"/>
              </a:lnSpc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F727D-DF01-4CED-85D6-27E41D95B6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11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25CFAF-45CB-4648-AE33-7EF36A14FFCC}"/>
              </a:ext>
            </a:extLst>
          </p:cNvPr>
          <p:cNvSpPr/>
          <p:nvPr/>
        </p:nvSpPr>
        <p:spPr>
          <a:xfrm>
            <a:off x="4045273" y="2356370"/>
            <a:ext cx="6258124" cy="4346541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 lIns="108000" tIns="144000" rIns="72000" bIns="72000">
            <a:noAutofit/>
          </a:bodyPr>
          <a:lstStyle/>
          <a:p>
            <a:pPr marL="76200" marR="105410">
              <a:spcAft>
                <a:spcPts val="600"/>
              </a:spcAft>
            </a:pPr>
            <a:r>
              <a:rPr lang="en-GB" sz="2000" b="1" dirty="0">
                <a:solidFill>
                  <a:schemeClr val="accent3"/>
                </a:solidFill>
                <a:cs typeface="Arial"/>
              </a:rPr>
              <a:t>Design Criteria: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Cannot be a copy of an existing character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able to survive in space and on Earth 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power which allows it to save / protect others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have a special ‘techy’ tool they use all the time</a:t>
            </a:r>
          </a:p>
          <a:p>
            <a:pPr marL="419100" marR="10541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cs typeface="Arial"/>
              </a:rPr>
              <a:t>Must be suitable for children from 6 years and above (not scary)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66CEB4-16DC-4481-AB45-544BD112E158}"/>
              </a:ext>
            </a:extLst>
          </p:cNvPr>
          <p:cNvSpPr/>
          <p:nvPr/>
        </p:nvSpPr>
        <p:spPr>
          <a:xfrm>
            <a:off x="4175185" y="5870766"/>
            <a:ext cx="6003985" cy="70788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marL="76200" marR="105410">
              <a:spcBef>
                <a:spcPts val="100"/>
              </a:spcBef>
            </a:pPr>
            <a:r>
              <a:rPr lang="en-GB" sz="2000" dirty="0">
                <a:solidFill>
                  <a:schemeClr val="bg1"/>
                </a:solidFill>
                <a:cs typeface="Arial"/>
              </a:rPr>
              <a:t>We are going to present your characters to the rest of the class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525B7E-D033-4BB3-8373-2CEAA1E0A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81" y="403185"/>
            <a:ext cx="6256020" cy="153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142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4140679"/>
            <a:ext cx="10691813" cy="3418996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071759" cy="403614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/>
              <a:t>What does Mike’s job as the Head of Theme Park Development involve and how does he use technology in his role?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9" y="4811748"/>
            <a:ext cx="1357521" cy="135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32EAFEE-A981-4FBE-8DD8-03477F99B45E}"/>
              </a:ext>
            </a:extLst>
          </p:cNvPr>
          <p:cNvSpPr txBox="1">
            <a:spLocks/>
          </p:cNvSpPr>
          <p:nvPr/>
        </p:nvSpPr>
        <p:spPr>
          <a:xfrm>
            <a:off x="4097969" y="5536459"/>
            <a:ext cx="6290256" cy="1363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GB" sz="2400" b="0" dirty="0"/>
              <a:t>If you could design a rollercoaster, what would it be like? </a:t>
            </a:r>
          </a:p>
          <a:p>
            <a:pPr>
              <a:spcAft>
                <a:spcPts val="1200"/>
              </a:spcAft>
            </a:pPr>
            <a:r>
              <a:rPr lang="en-GB" sz="2400" b="0" dirty="0"/>
              <a:t>Would any of you like a career like this?</a:t>
            </a:r>
          </a:p>
          <a:p>
            <a:pPr>
              <a:spcAft>
                <a:spcPts val="1200"/>
              </a:spcAft>
            </a:pPr>
            <a:endParaRPr lang="en-GB" sz="2400" b="0" dirty="0"/>
          </a:p>
        </p:txBody>
      </p:sp>
      <p:pic>
        <p:nvPicPr>
          <p:cNvPr id="6" name="Picture 5">
            <a:hlinkClick r:id="rId3"/>
            <a:extLst>
              <a:ext uri="{FF2B5EF4-FFF2-40B4-BE49-F238E27FC236}">
                <a16:creationId xmlns:a16="http://schemas.microsoft.com/office/drawing/2014/main" id="{52612804-2A04-4741-BBA8-61AD1002D3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3102" y="1512604"/>
            <a:ext cx="6210298" cy="371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7" cy="1577996"/>
          </a:xfrm>
        </p:spPr>
        <p:txBody>
          <a:bodyPr>
            <a:normAutofit/>
          </a:bodyPr>
          <a:lstStyle/>
          <a:p>
            <a:r>
              <a:rPr lang="en-GB" dirty="0"/>
              <a:t>Would you like to work here? Follow the link to watch videos of some of Google, Meta (Facebook) and Apple’s Office spaces. 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5AC5CDB-3217-4EBB-B584-F57C70C05190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1028" name="Picture 4" descr="Image result for google icon">
            <a:hlinkClick r:id="rId2"/>
            <a:extLst>
              <a:ext uri="{FF2B5EF4-FFF2-40B4-BE49-F238E27FC236}">
                <a16:creationId xmlns:a16="http://schemas.microsoft.com/office/drawing/2014/main" id="{6D96A9C3-1814-41CA-B3E0-61CC26EC2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22" y="2769165"/>
            <a:ext cx="2299381" cy="22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facebook logo">
            <a:hlinkClick r:id="rId4"/>
            <a:extLst>
              <a:ext uri="{FF2B5EF4-FFF2-40B4-BE49-F238E27FC236}">
                <a16:creationId xmlns:a16="http://schemas.microsoft.com/office/drawing/2014/main" id="{08C69C58-C7D2-40E1-813F-D43F04D56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77" y="2114523"/>
            <a:ext cx="3537858" cy="353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hlinkClick r:id="rId6"/>
            <a:extLst>
              <a:ext uri="{FF2B5EF4-FFF2-40B4-BE49-F238E27FC236}">
                <a16:creationId xmlns:a16="http://schemas.microsoft.com/office/drawing/2014/main" id="{CEAE844C-CC6B-4358-B80F-99D49C52C9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7093" y="2396063"/>
            <a:ext cx="2521289" cy="252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336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3EC41CB-06ED-4E09-8F44-2725B78CD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581" y="365104"/>
            <a:ext cx="6560820" cy="6400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850776" cy="38507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Can you see yourself working in any tech for fun careers?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3865418"/>
            <a:ext cx="10691814" cy="3694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95755" cy="1050714"/>
          </a:xfrm>
        </p:spPr>
        <p:txBody>
          <a:bodyPr/>
          <a:lstStyle/>
          <a:p>
            <a:r>
              <a:rPr lang="en-GB" sz="2000" b="0" dirty="0"/>
              <a:t>Find a currently advertised job in tech that you would like to apply for and create an overview of </a:t>
            </a:r>
            <a:r>
              <a:rPr lang="en-GB" sz="2000" b="0"/>
              <a:t>the job.</a:t>
            </a:r>
            <a:endParaRPr lang="en-GB" sz="2000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88414" y="3438866"/>
            <a:ext cx="9904293" cy="3305878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Bef>
                <a:spcPts val="88"/>
              </a:spcBef>
            </a:pPr>
            <a:endParaRPr lang="en-GB" sz="2000" b="1" spc="-4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22" name="Google Shape;1681;p279">
            <a:extLst>
              <a:ext uri="{FF2B5EF4-FFF2-40B4-BE49-F238E27FC236}">
                <a16:creationId xmlns:a16="http://schemas.microsoft.com/office/drawing/2014/main" id="{DF2A8E73-3913-4440-9C84-912670D4EF4A}"/>
              </a:ext>
            </a:extLst>
          </p:cNvPr>
          <p:cNvSpPr/>
          <p:nvPr/>
        </p:nvSpPr>
        <p:spPr>
          <a:xfrm>
            <a:off x="571950" y="4584764"/>
            <a:ext cx="1723903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roles and responsibilities does the job include?</a:t>
            </a:r>
          </a:p>
        </p:txBody>
      </p:sp>
      <p:sp>
        <p:nvSpPr>
          <p:cNvPr id="25" name="Google Shape;1682;p279">
            <a:extLst>
              <a:ext uri="{FF2B5EF4-FFF2-40B4-BE49-F238E27FC236}">
                <a16:creationId xmlns:a16="http://schemas.microsoft.com/office/drawing/2014/main" id="{B8E9C2D8-8706-45E8-8828-F0A0F5D4AE49}"/>
              </a:ext>
            </a:extLst>
          </p:cNvPr>
          <p:cNvSpPr/>
          <p:nvPr/>
        </p:nvSpPr>
        <p:spPr>
          <a:xfrm>
            <a:off x="571951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683;p279">
            <a:extLst>
              <a:ext uri="{FF2B5EF4-FFF2-40B4-BE49-F238E27FC236}">
                <a16:creationId xmlns:a16="http://schemas.microsoft.com/office/drawing/2014/main" id="{864692DB-7B55-478B-A5F9-23B010B65899}"/>
              </a:ext>
            </a:extLst>
          </p:cNvPr>
          <p:cNvSpPr/>
          <p:nvPr/>
        </p:nvSpPr>
        <p:spPr>
          <a:xfrm>
            <a:off x="2504771" y="4584764"/>
            <a:ext cx="1879397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personal qualities should the successful candidate have? </a:t>
            </a:r>
          </a:p>
        </p:txBody>
      </p:sp>
      <p:sp>
        <p:nvSpPr>
          <p:cNvPr id="27" name="Google Shape;1684;p279">
            <a:extLst>
              <a:ext uri="{FF2B5EF4-FFF2-40B4-BE49-F238E27FC236}">
                <a16:creationId xmlns:a16="http://schemas.microsoft.com/office/drawing/2014/main" id="{8E2A1618-B8C1-4149-9948-3565017BE8DC}"/>
              </a:ext>
            </a:extLst>
          </p:cNvPr>
          <p:cNvSpPr/>
          <p:nvPr/>
        </p:nvSpPr>
        <p:spPr>
          <a:xfrm>
            <a:off x="2504772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1685;p279">
            <a:extLst>
              <a:ext uri="{FF2B5EF4-FFF2-40B4-BE49-F238E27FC236}">
                <a16:creationId xmlns:a16="http://schemas.microsoft.com/office/drawing/2014/main" id="{66F6F9DA-CAAA-4D85-B16A-B63EB3530C4B}"/>
              </a:ext>
            </a:extLst>
          </p:cNvPr>
          <p:cNvSpPr/>
          <p:nvPr/>
        </p:nvSpPr>
        <p:spPr>
          <a:xfrm>
            <a:off x="4565065" y="4584764"/>
            <a:ext cx="1648699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What qualifications would you need?</a:t>
            </a:r>
          </a:p>
        </p:txBody>
      </p:sp>
      <p:sp>
        <p:nvSpPr>
          <p:cNvPr id="29" name="Google Shape;1686;p279">
            <a:extLst>
              <a:ext uri="{FF2B5EF4-FFF2-40B4-BE49-F238E27FC236}">
                <a16:creationId xmlns:a16="http://schemas.microsoft.com/office/drawing/2014/main" id="{2500DFD5-4F86-46ED-94B7-52130621B115}"/>
              </a:ext>
            </a:extLst>
          </p:cNvPr>
          <p:cNvSpPr/>
          <p:nvPr/>
        </p:nvSpPr>
        <p:spPr>
          <a:xfrm>
            <a:off x="4565065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685;p279">
            <a:extLst>
              <a:ext uri="{FF2B5EF4-FFF2-40B4-BE49-F238E27FC236}">
                <a16:creationId xmlns:a16="http://schemas.microsoft.com/office/drawing/2014/main" id="{1190C266-4088-4683-9A9F-B8215A0223A3}"/>
              </a:ext>
            </a:extLst>
          </p:cNvPr>
          <p:cNvSpPr/>
          <p:nvPr/>
        </p:nvSpPr>
        <p:spPr>
          <a:xfrm>
            <a:off x="6343017" y="4584764"/>
            <a:ext cx="1419105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Which GCSEs would you need to take? </a:t>
            </a:r>
          </a:p>
        </p:txBody>
      </p:sp>
      <p:sp>
        <p:nvSpPr>
          <p:cNvPr id="18" name="Google Shape;1686;p279">
            <a:extLst>
              <a:ext uri="{FF2B5EF4-FFF2-40B4-BE49-F238E27FC236}">
                <a16:creationId xmlns:a16="http://schemas.microsoft.com/office/drawing/2014/main" id="{7A488946-982F-48B1-B96A-2EEB006DFAF7}"/>
              </a:ext>
            </a:extLst>
          </p:cNvPr>
          <p:cNvSpPr/>
          <p:nvPr/>
        </p:nvSpPr>
        <p:spPr>
          <a:xfrm>
            <a:off x="6343017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685;p279">
            <a:extLst>
              <a:ext uri="{FF2B5EF4-FFF2-40B4-BE49-F238E27FC236}">
                <a16:creationId xmlns:a16="http://schemas.microsoft.com/office/drawing/2014/main" id="{CD64DBC1-9801-40EA-A5CA-932143B94427}"/>
              </a:ext>
            </a:extLst>
          </p:cNvPr>
          <p:cNvSpPr/>
          <p:nvPr/>
        </p:nvSpPr>
        <p:spPr>
          <a:xfrm>
            <a:off x="8110869" y="4584764"/>
            <a:ext cx="2008994" cy="52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Clr>
                <a:srgbClr val="000000"/>
              </a:buClr>
              <a:buSzPts val="1600"/>
            </a:pPr>
            <a:r>
              <a:rPr lang="en-GB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notes to share with your group next lesson or create a presentation all about the role and that specific career.</a:t>
            </a:r>
          </a:p>
        </p:txBody>
      </p:sp>
      <p:sp>
        <p:nvSpPr>
          <p:cNvPr id="20" name="Google Shape;1686;p279">
            <a:extLst>
              <a:ext uri="{FF2B5EF4-FFF2-40B4-BE49-F238E27FC236}">
                <a16:creationId xmlns:a16="http://schemas.microsoft.com/office/drawing/2014/main" id="{8947E845-CAFC-4DE7-B7BB-4B29AFCE79D7}"/>
              </a:ext>
            </a:extLst>
          </p:cNvPr>
          <p:cNvSpPr/>
          <p:nvPr/>
        </p:nvSpPr>
        <p:spPr>
          <a:xfrm>
            <a:off x="8110869" y="3537175"/>
            <a:ext cx="407539" cy="539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>
              <a:buClr>
                <a:srgbClr val="000000"/>
              </a:buClr>
              <a:buSzPts val="4000"/>
            </a:pPr>
            <a:r>
              <a:rPr lang="en-IN" sz="6600" dirty="0">
                <a:ln>
                  <a:solidFill>
                    <a:schemeClr val="bg1"/>
                  </a:solidFill>
                </a:ln>
                <a:solidFill>
                  <a:srgbClr val="ACC32A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6600" dirty="0">
              <a:ln>
                <a:solidFill>
                  <a:schemeClr val="bg1"/>
                </a:solidFill>
              </a:ln>
              <a:solidFill>
                <a:srgbClr val="ACC32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07C024-1D17-443F-A301-BE2DBEC3A801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10000E6-B31D-456B-9B48-37C4728CD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786" y="458897"/>
            <a:ext cx="3715664" cy="262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Fun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857D35-1E76-43E7-9AF1-E0D6D876EC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Fun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58916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fun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C873B25D-7BC4-467E-8FD7-DB054ED71C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8551" y="7002959"/>
            <a:ext cx="418744" cy="360000"/>
            <a:chOff x="1033" y="374"/>
            <a:chExt cx="4669" cy="4014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6716AFC-C4C5-4521-A215-47434E418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" y="374"/>
              <a:ext cx="4669" cy="4014"/>
            </a:xfrm>
            <a:custGeom>
              <a:avLst/>
              <a:gdLst>
                <a:gd name="T0" fmla="*/ 1135 w 4669"/>
                <a:gd name="T1" fmla="*/ 1255 h 4014"/>
                <a:gd name="T2" fmla="*/ 764 w 4669"/>
                <a:gd name="T3" fmla="*/ 1595 h 4014"/>
                <a:gd name="T4" fmla="*/ 578 w 4669"/>
                <a:gd name="T5" fmla="*/ 2007 h 4014"/>
                <a:gd name="T6" fmla="*/ 254 w 4669"/>
                <a:gd name="T7" fmla="*/ 2105 h 4014"/>
                <a:gd name="T8" fmla="*/ 46 w 4669"/>
                <a:gd name="T9" fmla="*/ 2359 h 4014"/>
                <a:gd name="T10" fmla="*/ 6 w 4669"/>
                <a:gd name="T11" fmla="*/ 2673 h 4014"/>
                <a:gd name="T12" fmla="*/ 150 w 4669"/>
                <a:gd name="T13" fmla="*/ 2973 h 4014"/>
                <a:gd name="T14" fmla="*/ 432 w 4669"/>
                <a:gd name="T15" fmla="*/ 3144 h 4014"/>
                <a:gd name="T16" fmla="*/ 672 w 4669"/>
                <a:gd name="T17" fmla="*/ 3378 h 4014"/>
                <a:gd name="T18" fmla="*/ 957 w 4669"/>
                <a:gd name="T19" fmla="*/ 3796 h 4014"/>
                <a:gd name="T20" fmla="*/ 1423 w 4669"/>
                <a:gd name="T21" fmla="*/ 4004 h 4014"/>
                <a:gd name="T22" fmla="*/ 3398 w 4669"/>
                <a:gd name="T23" fmla="*/ 3964 h 4014"/>
                <a:gd name="T24" fmla="*/ 3812 w 4669"/>
                <a:gd name="T25" fmla="*/ 3676 h 4014"/>
                <a:gd name="T26" fmla="*/ 4019 w 4669"/>
                <a:gd name="T27" fmla="*/ 3208 h 4014"/>
                <a:gd name="T28" fmla="*/ 4343 w 4669"/>
                <a:gd name="T29" fmla="*/ 3106 h 4014"/>
                <a:gd name="T30" fmla="*/ 4585 w 4669"/>
                <a:gd name="T31" fmla="*/ 2883 h 4014"/>
                <a:gd name="T32" fmla="*/ 4669 w 4669"/>
                <a:gd name="T33" fmla="*/ 2585 h 4014"/>
                <a:gd name="T34" fmla="*/ 4571 w 4669"/>
                <a:gd name="T35" fmla="*/ 2261 h 4014"/>
                <a:gd name="T36" fmla="*/ 4317 w 4669"/>
                <a:gd name="T37" fmla="*/ 2053 h 4014"/>
                <a:gd name="T38" fmla="*/ 4019 w 4669"/>
                <a:gd name="T39" fmla="*/ 1963 h 4014"/>
                <a:gd name="T40" fmla="*/ 3812 w 4669"/>
                <a:gd name="T41" fmla="*/ 1493 h 4014"/>
                <a:gd name="T42" fmla="*/ 3398 w 4669"/>
                <a:gd name="T43" fmla="*/ 1205 h 4014"/>
                <a:gd name="T44" fmla="*/ 2456 w 4669"/>
                <a:gd name="T45" fmla="*/ 750 h 4014"/>
                <a:gd name="T46" fmla="*/ 2718 w 4669"/>
                <a:gd name="T47" fmla="*/ 416 h 4014"/>
                <a:gd name="T48" fmla="*/ 2542 w 4669"/>
                <a:gd name="T49" fmla="*/ 60 h 4014"/>
                <a:gd name="T50" fmla="*/ 2145 w 4669"/>
                <a:gd name="T51" fmla="*/ 50 h 4014"/>
                <a:gd name="T52" fmla="*/ 1953 w 4669"/>
                <a:gd name="T53" fmla="*/ 430 h 4014"/>
                <a:gd name="T54" fmla="*/ 2127 w 4669"/>
                <a:gd name="T55" fmla="*/ 708 h 4014"/>
                <a:gd name="T56" fmla="*/ 2073 w 4669"/>
                <a:gd name="T57" fmla="*/ 302 h 4014"/>
                <a:gd name="T58" fmla="*/ 2307 w 4669"/>
                <a:gd name="T59" fmla="*/ 112 h 4014"/>
                <a:gd name="T60" fmla="*/ 2562 w 4669"/>
                <a:gd name="T61" fmla="*/ 230 h 4014"/>
                <a:gd name="T62" fmla="*/ 2576 w 4669"/>
                <a:gd name="T63" fmla="*/ 516 h 4014"/>
                <a:gd name="T64" fmla="*/ 2335 w 4669"/>
                <a:gd name="T65" fmla="*/ 660 h 4014"/>
                <a:gd name="T66" fmla="*/ 2081 w 4669"/>
                <a:gd name="T67" fmla="*/ 492 h 4014"/>
                <a:gd name="T68" fmla="*/ 146 w 4669"/>
                <a:gd name="T69" fmla="*/ 2403 h 4014"/>
                <a:gd name="T70" fmla="*/ 554 w 4669"/>
                <a:gd name="T71" fmla="*/ 2117 h 4014"/>
                <a:gd name="T72" fmla="*/ 316 w 4669"/>
                <a:gd name="T73" fmla="*/ 2971 h 4014"/>
                <a:gd name="T74" fmla="*/ 110 w 4669"/>
                <a:gd name="T75" fmla="*/ 2585 h 4014"/>
                <a:gd name="T76" fmla="*/ 1767 w 4669"/>
                <a:gd name="T77" fmla="*/ 3362 h 4014"/>
                <a:gd name="T78" fmla="*/ 2792 w 4669"/>
                <a:gd name="T79" fmla="*/ 3312 h 4014"/>
                <a:gd name="T80" fmla="*/ 2982 w 4669"/>
                <a:gd name="T81" fmla="*/ 3546 h 4014"/>
                <a:gd name="T82" fmla="*/ 4479 w 4669"/>
                <a:gd name="T83" fmla="*/ 2845 h 4014"/>
                <a:gd name="T84" fmla="*/ 4027 w 4669"/>
                <a:gd name="T85" fmla="*/ 3052 h 4014"/>
                <a:gd name="T86" fmla="*/ 4423 w 4669"/>
                <a:gd name="T87" fmla="*/ 2253 h 4014"/>
                <a:gd name="T88" fmla="*/ 3917 w 4669"/>
                <a:gd name="T89" fmla="*/ 3080 h 4014"/>
                <a:gd name="T90" fmla="*/ 3800 w 4669"/>
                <a:gd name="T91" fmla="*/ 3508 h 4014"/>
                <a:gd name="T92" fmla="*/ 3452 w 4669"/>
                <a:gd name="T93" fmla="*/ 3824 h 4014"/>
                <a:gd name="T94" fmla="*/ 3094 w 4669"/>
                <a:gd name="T95" fmla="*/ 3574 h 4014"/>
                <a:gd name="T96" fmla="*/ 2860 w 4669"/>
                <a:gd name="T97" fmla="*/ 3220 h 4014"/>
                <a:gd name="T98" fmla="*/ 1725 w 4669"/>
                <a:gd name="T99" fmla="*/ 3256 h 4014"/>
                <a:gd name="T100" fmla="*/ 1557 w 4669"/>
                <a:gd name="T101" fmla="*/ 3904 h 4014"/>
                <a:gd name="T102" fmla="*/ 1095 w 4669"/>
                <a:gd name="T103" fmla="*/ 3764 h 4014"/>
                <a:gd name="T104" fmla="*/ 797 w 4669"/>
                <a:gd name="T105" fmla="*/ 3400 h 4014"/>
                <a:gd name="T106" fmla="*/ 734 w 4669"/>
                <a:gd name="T107" fmla="*/ 2047 h 4014"/>
                <a:gd name="T108" fmla="*/ 895 w 4669"/>
                <a:gd name="T109" fmla="*/ 1597 h 4014"/>
                <a:gd name="T110" fmla="*/ 1273 w 4669"/>
                <a:gd name="T111" fmla="*/ 1315 h 4014"/>
                <a:gd name="T112" fmla="*/ 3220 w 4669"/>
                <a:gd name="T113" fmla="*/ 1275 h 4014"/>
                <a:gd name="T114" fmla="*/ 3648 w 4669"/>
                <a:gd name="T115" fmla="*/ 1479 h 4014"/>
                <a:gd name="T116" fmla="*/ 3891 w 4669"/>
                <a:gd name="T117" fmla="*/ 1883 h 4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9" h="4014">
                  <a:moveTo>
                    <a:pt x="1557" y="1155"/>
                  </a:moveTo>
                  <a:lnTo>
                    <a:pt x="1557" y="1155"/>
                  </a:lnTo>
                  <a:lnTo>
                    <a:pt x="1511" y="1157"/>
                  </a:lnTo>
                  <a:lnTo>
                    <a:pt x="1467" y="1159"/>
                  </a:lnTo>
                  <a:lnTo>
                    <a:pt x="1423" y="1165"/>
                  </a:lnTo>
                  <a:lnTo>
                    <a:pt x="1379" y="1173"/>
                  </a:lnTo>
                  <a:lnTo>
                    <a:pt x="1337" y="1181"/>
                  </a:lnTo>
                  <a:lnTo>
                    <a:pt x="1295" y="1193"/>
                  </a:lnTo>
                  <a:lnTo>
                    <a:pt x="1253" y="1205"/>
                  </a:lnTo>
                  <a:lnTo>
                    <a:pt x="1213" y="1221"/>
                  </a:lnTo>
                  <a:lnTo>
                    <a:pt x="1173" y="1237"/>
                  </a:lnTo>
                  <a:lnTo>
                    <a:pt x="1135" y="1255"/>
                  </a:lnTo>
                  <a:lnTo>
                    <a:pt x="1097" y="1275"/>
                  </a:lnTo>
                  <a:lnTo>
                    <a:pt x="1061" y="1297"/>
                  </a:lnTo>
                  <a:lnTo>
                    <a:pt x="1025" y="1321"/>
                  </a:lnTo>
                  <a:lnTo>
                    <a:pt x="991" y="1347"/>
                  </a:lnTo>
                  <a:lnTo>
                    <a:pt x="957" y="1373"/>
                  </a:lnTo>
                  <a:lnTo>
                    <a:pt x="925" y="1401"/>
                  </a:lnTo>
                  <a:lnTo>
                    <a:pt x="895" y="1429"/>
                  </a:lnTo>
                  <a:lnTo>
                    <a:pt x="865" y="1461"/>
                  </a:lnTo>
                  <a:lnTo>
                    <a:pt x="839" y="1493"/>
                  </a:lnTo>
                  <a:lnTo>
                    <a:pt x="811" y="1525"/>
                  </a:lnTo>
                  <a:lnTo>
                    <a:pt x="787" y="1561"/>
                  </a:lnTo>
                  <a:lnTo>
                    <a:pt x="764" y="1595"/>
                  </a:lnTo>
                  <a:lnTo>
                    <a:pt x="742" y="1633"/>
                  </a:lnTo>
                  <a:lnTo>
                    <a:pt x="722" y="1671"/>
                  </a:lnTo>
                  <a:lnTo>
                    <a:pt x="704" y="1709"/>
                  </a:lnTo>
                  <a:lnTo>
                    <a:pt x="688" y="1749"/>
                  </a:lnTo>
                  <a:lnTo>
                    <a:pt x="672" y="1791"/>
                  </a:lnTo>
                  <a:lnTo>
                    <a:pt x="660" y="1833"/>
                  </a:lnTo>
                  <a:lnTo>
                    <a:pt x="648" y="1875"/>
                  </a:lnTo>
                  <a:lnTo>
                    <a:pt x="640" y="1919"/>
                  </a:lnTo>
                  <a:lnTo>
                    <a:pt x="632" y="1963"/>
                  </a:lnTo>
                  <a:lnTo>
                    <a:pt x="628" y="2007"/>
                  </a:lnTo>
                  <a:lnTo>
                    <a:pt x="578" y="2007"/>
                  </a:lnTo>
                  <a:lnTo>
                    <a:pt x="578" y="2007"/>
                  </a:lnTo>
                  <a:lnTo>
                    <a:pt x="548" y="2007"/>
                  </a:lnTo>
                  <a:lnTo>
                    <a:pt x="518" y="2011"/>
                  </a:lnTo>
                  <a:lnTo>
                    <a:pt x="490" y="2013"/>
                  </a:lnTo>
                  <a:lnTo>
                    <a:pt x="460" y="2019"/>
                  </a:lnTo>
                  <a:lnTo>
                    <a:pt x="432" y="2025"/>
                  </a:lnTo>
                  <a:lnTo>
                    <a:pt x="406" y="2033"/>
                  </a:lnTo>
                  <a:lnTo>
                    <a:pt x="378" y="2043"/>
                  </a:lnTo>
                  <a:lnTo>
                    <a:pt x="352" y="2053"/>
                  </a:lnTo>
                  <a:lnTo>
                    <a:pt x="326" y="2063"/>
                  </a:lnTo>
                  <a:lnTo>
                    <a:pt x="302" y="2077"/>
                  </a:lnTo>
                  <a:lnTo>
                    <a:pt x="278" y="2091"/>
                  </a:lnTo>
                  <a:lnTo>
                    <a:pt x="254" y="2105"/>
                  </a:lnTo>
                  <a:lnTo>
                    <a:pt x="232" y="2121"/>
                  </a:lnTo>
                  <a:lnTo>
                    <a:pt x="210" y="2139"/>
                  </a:lnTo>
                  <a:lnTo>
                    <a:pt x="190" y="2157"/>
                  </a:lnTo>
                  <a:lnTo>
                    <a:pt x="170" y="2177"/>
                  </a:lnTo>
                  <a:lnTo>
                    <a:pt x="150" y="2197"/>
                  </a:lnTo>
                  <a:lnTo>
                    <a:pt x="132" y="2217"/>
                  </a:lnTo>
                  <a:lnTo>
                    <a:pt x="114" y="2239"/>
                  </a:lnTo>
                  <a:lnTo>
                    <a:pt x="98" y="2261"/>
                  </a:lnTo>
                  <a:lnTo>
                    <a:pt x="84" y="2285"/>
                  </a:lnTo>
                  <a:lnTo>
                    <a:pt x="70" y="2309"/>
                  </a:lnTo>
                  <a:lnTo>
                    <a:pt x="56" y="2333"/>
                  </a:lnTo>
                  <a:lnTo>
                    <a:pt x="46" y="2359"/>
                  </a:lnTo>
                  <a:lnTo>
                    <a:pt x="36" y="2385"/>
                  </a:lnTo>
                  <a:lnTo>
                    <a:pt x="26" y="2413"/>
                  </a:lnTo>
                  <a:lnTo>
                    <a:pt x="18" y="2439"/>
                  </a:lnTo>
                  <a:lnTo>
                    <a:pt x="12" y="2467"/>
                  </a:lnTo>
                  <a:lnTo>
                    <a:pt x="6" y="2497"/>
                  </a:lnTo>
                  <a:lnTo>
                    <a:pt x="2" y="2525"/>
                  </a:lnTo>
                  <a:lnTo>
                    <a:pt x="0" y="2555"/>
                  </a:lnTo>
                  <a:lnTo>
                    <a:pt x="0" y="2585"/>
                  </a:lnTo>
                  <a:lnTo>
                    <a:pt x="0" y="2585"/>
                  </a:lnTo>
                  <a:lnTo>
                    <a:pt x="0" y="2613"/>
                  </a:lnTo>
                  <a:lnTo>
                    <a:pt x="2" y="2643"/>
                  </a:lnTo>
                  <a:lnTo>
                    <a:pt x="6" y="2673"/>
                  </a:lnTo>
                  <a:lnTo>
                    <a:pt x="12" y="2701"/>
                  </a:lnTo>
                  <a:lnTo>
                    <a:pt x="18" y="2729"/>
                  </a:lnTo>
                  <a:lnTo>
                    <a:pt x="26" y="2755"/>
                  </a:lnTo>
                  <a:lnTo>
                    <a:pt x="36" y="2783"/>
                  </a:lnTo>
                  <a:lnTo>
                    <a:pt x="46" y="2809"/>
                  </a:lnTo>
                  <a:lnTo>
                    <a:pt x="56" y="2835"/>
                  </a:lnTo>
                  <a:lnTo>
                    <a:pt x="70" y="2859"/>
                  </a:lnTo>
                  <a:lnTo>
                    <a:pt x="84" y="2883"/>
                  </a:lnTo>
                  <a:lnTo>
                    <a:pt x="98" y="2907"/>
                  </a:lnTo>
                  <a:lnTo>
                    <a:pt x="114" y="2929"/>
                  </a:lnTo>
                  <a:lnTo>
                    <a:pt x="132" y="2951"/>
                  </a:lnTo>
                  <a:lnTo>
                    <a:pt x="150" y="2973"/>
                  </a:lnTo>
                  <a:lnTo>
                    <a:pt x="170" y="2993"/>
                  </a:lnTo>
                  <a:lnTo>
                    <a:pt x="190" y="3012"/>
                  </a:lnTo>
                  <a:lnTo>
                    <a:pt x="210" y="3030"/>
                  </a:lnTo>
                  <a:lnTo>
                    <a:pt x="232" y="3048"/>
                  </a:lnTo>
                  <a:lnTo>
                    <a:pt x="254" y="3064"/>
                  </a:lnTo>
                  <a:lnTo>
                    <a:pt x="278" y="3078"/>
                  </a:lnTo>
                  <a:lnTo>
                    <a:pt x="302" y="3092"/>
                  </a:lnTo>
                  <a:lnTo>
                    <a:pt x="326" y="3106"/>
                  </a:lnTo>
                  <a:lnTo>
                    <a:pt x="352" y="3116"/>
                  </a:lnTo>
                  <a:lnTo>
                    <a:pt x="378" y="3128"/>
                  </a:lnTo>
                  <a:lnTo>
                    <a:pt x="406" y="3136"/>
                  </a:lnTo>
                  <a:lnTo>
                    <a:pt x="432" y="3144"/>
                  </a:lnTo>
                  <a:lnTo>
                    <a:pt x="460" y="3150"/>
                  </a:lnTo>
                  <a:lnTo>
                    <a:pt x="490" y="3156"/>
                  </a:lnTo>
                  <a:lnTo>
                    <a:pt x="518" y="3160"/>
                  </a:lnTo>
                  <a:lnTo>
                    <a:pt x="548" y="3162"/>
                  </a:lnTo>
                  <a:lnTo>
                    <a:pt x="578" y="3162"/>
                  </a:lnTo>
                  <a:lnTo>
                    <a:pt x="628" y="3162"/>
                  </a:lnTo>
                  <a:lnTo>
                    <a:pt x="628" y="3162"/>
                  </a:lnTo>
                  <a:lnTo>
                    <a:pt x="632" y="3208"/>
                  </a:lnTo>
                  <a:lnTo>
                    <a:pt x="640" y="3252"/>
                  </a:lnTo>
                  <a:lnTo>
                    <a:pt x="648" y="3294"/>
                  </a:lnTo>
                  <a:lnTo>
                    <a:pt x="660" y="3338"/>
                  </a:lnTo>
                  <a:lnTo>
                    <a:pt x="672" y="3378"/>
                  </a:lnTo>
                  <a:lnTo>
                    <a:pt x="688" y="3420"/>
                  </a:lnTo>
                  <a:lnTo>
                    <a:pt x="704" y="3460"/>
                  </a:lnTo>
                  <a:lnTo>
                    <a:pt x="722" y="3498"/>
                  </a:lnTo>
                  <a:lnTo>
                    <a:pt x="742" y="3536"/>
                  </a:lnTo>
                  <a:lnTo>
                    <a:pt x="764" y="3574"/>
                  </a:lnTo>
                  <a:lnTo>
                    <a:pt x="787" y="3610"/>
                  </a:lnTo>
                  <a:lnTo>
                    <a:pt x="811" y="3644"/>
                  </a:lnTo>
                  <a:lnTo>
                    <a:pt x="839" y="3676"/>
                  </a:lnTo>
                  <a:lnTo>
                    <a:pt x="865" y="3708"/>
                  </a:lnTo>
                  <a:lnTo>
                    <a:pt x="895" y="3740"/>
                  </a:lnTo>
                  <a:lnTo>
                    <a:pt x="925" y="3768"/>
                  </a:lnTo>
                  <a:lnTo>
                    <a:pt x="957" y="3796"/>
                  </a:lnTo>
                  <a:lnTo>
                    <a:pt x="991" y="3824"/>
                  </a:lnTo>
                  <a:lnTo>
                    <a:pt x="1025" y="3848"/>
                  </a:lnTo>
                  <a:lnTo>
                    <a:pt x="1061" y="3872"/>
                  </a:lnTo>
                  <a:lnTo>
                    <a:pt x="1097" y="3894"/>
                  </a:lnTo>
                  <a:lnTo>
                    <a:pt x="1135" y="3914"/>
                  </a:lnTo>
                  <a:lnTo>
                    <a:pt x="1173" y="3932"/>
                  </a:lnTo>
                  <a:lnTo>
                    <a:pt x="1213" y="3948"/>
                  </a:lnTo>
                  <a:lnTo>
                    <a:pt x="1253" y="3964"/>
                  </a:lnTo>
                  <a:lnTo>
                    <a:pt x="1295" y="3976"/>
                  </a:lnTo>
                  <a:lnTo>
                    <a:pt x="1337" y="3988"/>
                  </a:lnTo>
                  <a:lnTo>
                    <a:pt x="1379" y="3998"/>
                  </a:lnTo>
                  <a:lnTo>
                    <a:pt x="1423" y="4004"/>
                  </a:lnTo>
                  <a:lnTo>
                    <a:pt x="1467" y="4010"/>
                  </a:lnTo>
                  <a:lnTo>
                    <a:pt x="1511" y="4014"/>
                  </a:lnTo>
                  <a:lnTo>
                    <a:pt x="1557" y="4014"/>
                  </a:lnTo>
                  <a:lnTo>
                    <a:pt x="3094" y="4014"/>
                  </a:lnTo>
                  <a:lnTo>
                    <a:pt x="3094" y="4014"/>
                  </a:lnTo>
                  <a:lnTo>
                    <a:pt x="3140" y="4014"/>
                  </a:lnTo>
                  <a:lnTo>
                    <a:pt x="3184" y="4010"/>
                  </a:lnTo>
                  <a:lnTo>
                    <a:pt x="3228" y="4004"/>
                  </a:lnTo>
                  <a:lnTo>
                    <a:pt x="3272" y="3998"/>
                  </a:lnTo>
                  <a:lnTo>
                    <a:pt x="3314" y="3988"/>
                  </a:lnTo>
                  <a:lnTo>
                    <a:pt x="3356" y="3976"/>
                  </a:lnTo>
                  <a:lnTo>
                    <a:pt x="3398" y="3964"/>
                  </a:lnTo>
                  <a:lnTo>
                    <a:pt x="3438" y="3948"/>
                  </a:lnTo>
                  <a:lnTo>
                    <a:pt x="3478" y="3932"/>
                  </a:lnTo>
                  <a:lnTo>
                    <a:pt x="3516" y="3914"/>
                  </a:lnTo>
                  <a:lnTo>
                    <a:pt x="3554" y="3894"/>
                  </a:lnTo>
                  <a:lnTo>
                    <a:pt x="3590" y="3872"/>
                  </a:lnTo>
                  <a:lnTo>
                    <a:pt x="3626" y="3848"/>
                  </a:lnTo>
                  <a:lnTo>
                    <a:pt x="3660" y="3824"/>
                  </a:lnTo>
                  <a:lnTo>
                    <a:pt x="3694" y="3796"/>
                  </a:lnTo>
                  <a:lnTo>
                    <a:pt x="3724" y="3770"/>
                  </a:lnTo>
                  <a:lnTo>
                    <a:pt x="3756" y="3740"/>
                  </a:lnTo>
                  <a:lnTo>
                    <a:pt x="3784" y="3710"/>
                  </a:lnTo>
                  <a:lnTo>
                    <a:pt x="3812" y="3676"/>
                  </a:lnTo>
                  <a:lnTo>
                    <a:pt x="3840" y="3644"/>
                  </a:lnTo>
                  <a:lnTo>
                    <a:pt x="3864" y="3610"/>
                  </a:lnTo>
                  <a:lnTo>
                    <a:pt x="3888" y="3574"/>
                  </a:lnTo>
                  <a:lnTo>
                    <a:pt x="3909" y="3536"/>
                  </a:lnTo>
                  <a:lnTo>
                    <a:pt x="3929" y="3498"/>
                  </a:lnTo>
                  <a:lnTo>
                    <a:pt x="3947" y="3460"/>
                  </a:lnTo>
                  <a:lnTo>
                    <a:pt x="3963" y="3420"/>
                  </a:lnTo>
                  <a:lnTo>
                    <a:pt x="3979" y="3380"/>
                  </a:lnTo>
                  <a:lnTo>
                    <a:pt x="3991" y="3338"/>
                  </a:lnTo>
                  <a:lnTo>
                    <a:pt x="4003" y="3294"/>
                  </a:lnTo>
                  <a:lnTo>
                    <a:pt x="4011" y="3252"/>
                  </a:lnTo>
                  <a:lnTo>
                    <a:pt x="4019" y="3208"/>
                  </a:lnTo>
                  <a:lnTo>
                    <a:pt x="4023" y="3162"/>
                  </a:lnTo>
                  <a:lnTo>
                    <a:pt x="4091" y="3162"/>
                  </a:lnTo>
                  <a:lnTo>
                    <a:pt x="4091" y="3162"/>
                  </a:lnTo>
                  <a:lnTo>
                    <a:pt x="4121" y="3162"/>
                  </a:lnTo>
                  <a:lnTo>
                    <a:pt x="4151" y="3160"/>
                  </a:lnTo>
                  <a:lnTo>
                    <a:pt x="4179" y="3156"/>
                  </a:lnTo>
                  <a:lnTo>
                    <a:pt x="4209" y="3150"/>
                  </a:lnTo>
                  <a:lnTo>
                    <a:pt x="4237" y="3144"/>
                  </a:lnTo>
                  <a:lnTo>
                    <a:pt x="4263" y="3136"/>
                  </a:lnTo>
                  <a:lnTo>
                    <a:pt x="4291" y="3128"/>
                  </a:lnTo>
                  <a:lnTo>
                    <a:pt x="4317" y="3116"/>
                  </a:lnTo>
                  <a:lnTo>
                    <a:pt x="4343" y="3106"/>
                  </a:lnTo>
                  <a:lnTo>
                    <a:pt x="4367" y="3092"/>
                  </a:lnTo>
                  <a:lnTo>
                    <a:pt x="4391" y="3078"/>
                  </a:lnTo>
                  <a:lnTo>
                    <a:pt x="4415" y="3064"/>
                  </a:lnTo>
                  <a:lnTo>
                    <a:pt x="4437" y="3048"/>
                  </a:lnTo>
                  <a:lnTo>
                    <a:pt x="4459" y="3030"/>
                  </a:lnTo>
                  <a:lnTo>
                    <a:pt x="4479" y="3012"/>
                  </a:lnTo>
                  <a:lnTo>
                    <a:pt x="4499" y="2993"/>
                  </a:lnTo>
                  <a:lnTo>
                    <a:pt x="4519" y="2973"/>
                  </a:lnTo>
                  <a:lnTo>
                    <a:pt x="4537" y="2951"/>
                  </a:lnTo>
                  <a:lnTo>
                    <a:pt x="4555" y="2929"/>
                  </a:lnTo>
                  <a:lnTo>
                    <a:pt x="4571" y="2907"/>
                  </a:lnTo>
                  <a:lnTo>
                    <a:pt x="4585" y="2883"/>
                  </a:lnTo>
                  <a:lnTo>
                    <a:pt x="4599" y="2859"/>
                  </a:lnTo>
                  <a:lnTo>
                    <a:pt x="4613" y="2835"/>
                  </a:lnTo>
                  <a:lnTo>
                    <a:pt x="4623" y="2809"/>
                  </a:lnTo>
                  <a:lnTo>
                    <a:pt x="4633" y="2783"/>
                  </a:lnTo>
                  <a:lnTo>
                    <a:pt x="4643" y="2755"/>
                  </a:lnTo>
                  <a:lnTo>
                    <a:pt x="4651" y="2729"/>
                  </a:lnTo>
                  <a:lnTo>
                    <a:pt x="4657" y="2701"/>
                  </a:lnTo>
                  <a:lnTo>
                    <a:pt x="4663" y="2673"/>
                  </a:lnTo>
                  <a:lnTo>
                    <a:pt x="4667" y="2643"/>
                  </a:lnTo>
                  <a:lnTo>
                    <a:pt x="4669" y="2613"/>
                  </a:lnTo>
                  <a:lnTo>
                    <a:pt x="4669" y="2585"/>
                  </a:lnTo>
                  <a:lnTo>
                    <a:pt x="4669" y="2585"/>
                  </a:lnTo>
                  <a:lnTo>
                    <a:pt x="4669" y="2555"/>
                  </a:lnTo>
                  <a:lnTo>
                    <a:pt x="4667" y="2525"/>
                  </a:lnTo>
                  <a:lnTo>
                    <a:pt x="4663" y="2497"/>
                  </a:lnTo>
                  <a:lnTo>
                    <a:pt x="4657" y="2467"/>
                  </a:lnTo>
                  <a:lnTo>
                    <a:pt x="4651" y="2439"/>
                  </a:lnTo>
                  <a:lnTo>
                    <a:pt x="4643" y="2413"/>
                  </a:lnTo>
                  <a:lnTo>
                    <a:pt x="4633" y="2385"/>
                  </a:lnTo>
                  <a:lnTo>
                    <a:pt x="4623" y="2359"/>
                  </a:lnTo>
                  <a:lnTo>
                    <a:pt x="4613" y="2333"/>
                  </a:lnTo>
                  <a:lnTo>
                    <a:pt x="4599" y="2309"/>
                  </a:lnTo>
                  <a:lnTo>
                    <a:pt x="4585" y="2285"/>
                  </a:lnTo>
                  <a:lnTo>
                    <a:pt x="4571" y="2261"/>
                  </a:lnTo>
                  <a:lnTo>
                    <a:pt x="4555" y="2239"/>
                  </a:lnTo>
                  <a:lnTo>
                    <a:pt x="4537" y="2217"/>
                  </a:lnTo>
                  <a:lnTo>
                    <a:pt x="4519" y="2197"/>
                  </a:lnTo>
                  <a:lnTo>
                    <a:pt x="4499" y="2177"/>
                  </a:lnTo>
                  <a:lnTo>
                    <a:pt x="4479" y="2157"/>
                  </a:lnTo>
                  <a:lnTo>
                    <a:pt x="4459" y="2139"/>
                  </a:lnTo>
                  <a:lnTo>
                    <a:pt x="4437" y="2121"/>
                  </a:lnTo>
                  <a:lnTo>
                    <a:pt x="4415" y="2105"/>
                  </a:lnTo>
                  <a:lnTo>
                    <a:pt x="4391" y="2091"/>
                  </a:lnTo>
                  <a:lnTo>
                    <a:pt x="4367" y="2077"/>
                  </a:lnTo>
                  <a:lnTo>
                    <a:pt x="4343" y="2063"/>
                  </a:lnTo>
                  <a:lnTo>
                    <a:pt x="4317" y="2053"/>
                  </a:lnTo>
                  <a:lnTo>
                    <a:pt x="4291" y="2043"/>
                  </a:lnTo>
                  <a:lnTo>
                    <a:pt x="4263" y="2033"/>
                  </a:lnTo>
                  <a:lnTo>
                    <a:pt x="4237" y="2025"/>
                  </a:lnTo>
                  <a:lnTo>
                    <a:pt x="4209" y="2019"/>
                  </a:lnTo>
                  <a:lnTo>
                    <a:pt x="4179" y="2013"/>
                  </a:lnTo>
                  <a:lnTo>
                    <a:pt x="4151" y="2011"/>
                  </a:lnTo>
                  <a:lnTo>
                    <a:pt x="4121" y="2007"/>
                  </a:lnTo>
                  <a:lnTo>
                    <a:pt x="4091" y="2007"/>
                  </a:lnTo>
                  <a:lnTo>
                    <a:pt x="4091" y="2007"/>
                  </a:lnTo>
                  <a:lnTo>
                    <a:pt x="4023" y="2007"/>
                  </a:lnTo>
                  <a:lnTo>
                    <a:pt x="4023" y="2007"/>
                  </a:lnTo>
                  <a:lnTo>
                    <a:pt x="4019" y="1963"/>
                  </a:lnTo>
                  <a:lnTo>
                    <a:pt x="4011" y="1919"/>
                  </a:lnTo>
                  <a:lnTo>
                    <a:pt x="4003" y="1875"/>
                  </a:lnTo>
                  <a:lnTo>
                    <a:pt x="3991" y="1833"/>
                  </a:lnTo>
                  <a:lnTo>
                    <a:pt x="3979" y="1791"/>
                  </a:lnTo>
                  <a:lnTo>
                    <a:pt x="3963" y="1749"/>
                  </a:lnTo>
                  <a:lnTo>
                    <a:pt x="3947" y="1709"/>
                  </a:lnTo>
                  <a:lnTo>
                    <a:pt x="3929" y="1671"/>
                  </a:lnTo>
                  <a:lnTo>
                    <a:pt x="3909" y="1633"/>
                  </a:lnTo>
                  <a:lnTo>
                    <a:pt x="3888" y="1595"/>
                  </a:lnTo>
                  <a:lnTo>
                    <a:pt x="3864" y="1561"/>
                  </a:lnTo>
                  <a:lnTo>
                    <a:pt x="3840" y="1525"/>
                  </a:lnTo>
                  <a:lnTo>
                    <a:pt x="3812" y="1493"/>
                  </a:lnTo>
                  <a:lnTo>
                    <a:pt x="3784" y="1461"/>
                  </a:lnTo>
                  <a:lnTo>
                    <a:pt x="3756" y="1429"/>
                  </a:lnTo>
                  <a:lnTo>
                    <a:pt x="3724" y="1401"/>
                  </a:lnTo>
                  <a:lnTo>
                    <a:pt x="3694" y="1373"/>
                  </a:lnTo>
                  <a:lnTo>
                    <a:pt x="3660" y="1345"/>
                  </a:lnTo>
                  <a:lnTo>
                    <a:pt x="3626" y="1321"/>
                  </a:lnTo>
                  <a:lnTo>
                    <a:pt x="3590" y="1297"/>
                  </a:lnTo>
                  <a:lnTo>
                    <a:pt x="3554" y="1275"/>
                  </a:lnTo>
                  <a:lnTo>
                    <a:pt x="3516" y="1255"/>
                  </a:lnTo>
                  <a:lnTo>
                    <a:pt x="3478" y="1237"/>
                  </a:lnTo>
                  <a:lnTo>
                    <a:pt x="3438" y="1221"/>
                  </a:lnTo>
                  <a:lnTo>
                    <a:pt x="3398" y="1205"/>
                  </a:lnTo>
                  <a:lnTo>
                    <a:pt x="3356" y="1193"/>
                  </a:lnTo>
                  <a:lnTo>
                    <a:pt x="3314" y="1181"/>
                  </a:lnTo>
                  <a:lnTo>
                    <a:pt x="3272" y="1171"/>
                  </a:lnTo>
                  <a:lnTo>
                    <a:pt x="3228" y="1165"/>
                  </a:lnTo>
                  <a:lnTo>
                    <a:pt x="3184" y="1159"/>
                  </a:lnTo>
                  <a:lnTo>
                    <a:pt x="3140" y="1157"/>
                  </a:lnTo>
                  <a:lnTo>
                    <a:pt x="3094" y="1155"/>
                  </a:lnTo>
                  <a:lnTo>
                    <a:pt x="2380" y="1155"/>
                  </a:lnTo>
                  <a:lnTo>
                    <a:pt x="2380" y="766"/>
                  </a:lnTo>
                  <a:lnTo>
                    <a:pt x="2380" y="766"/>
                  </a:lnTo>
                  <a:lnTo>
                    <a:pt x="2418" y="760"/>
                  </a:lnTo>
                  <a:lnTo>
                    <a:pt x="2456" y="750"/>
                  </a:lnTo>
                  <a:lnTo>
                    <a:pt x="2492" y="736"/>
                  </a:lnTo>
                  <a:lnTo>
                    <a:pt x="2524" y="718"/>
                  </a:lnTo>
                  <a:lnTo>
                    <a:pt x="2556" y="698"/>
                  </a:lnTo>
                  <a:lnTo>
                    <a:pt x="2586" y="676"/>
                  </a:lnTo>
                  <a:lnTo>
                    <a:pt x="2612" y="650"/>
                  </a:lnTo>
                  <a:lnTo>
                    <a:pt x="2636" y="622"/>
                  </a:lnTo>
                  <a:lnTo>
                    <a:pt x="2658" y="592"/>
                  </a:lnTo>
                  <a:lnTo>
                    <a:pt x="2676" y="560"/>
                  </a:lnTo>
                  <a:lnTo>
                    <a:pt x="2692" y="526"/>
                  </a:lnTo>
                  <a:lnTo>
                    <a:pt x="2704" y="492"/>
                  </a:lnTo>
                  <a:lnTo>
                    <a:pt x="2712" y="454"/>
                  </a:lnTo>
                  <a:lnTo>
                    <a:pt x="2718" y="416"/>
                  </a:lnTo>
                  <a:lnTo>
                    <a:pt x="2718" y="378"/>
                  </a:lnTo>
                  <a:lnTo>
                    <a:pt x="2716" y="340"/>
                  </a:lnTo>
                  <a:lnTo>
                    <a:pt x="2716" y="340"/>
                  </a:lnTo>
                  <a:lnTo>
                    <a:pt x="2710" y="300"/>
                  </a:lnTo>
                  <a:lnTo>
                    <a:pt x="2700" y="264"/>
                  </a:lnTo>
                  <a:lnTo>
                    <a:pt x="2686" y="228"/>
                  </a:lnTo>
                  <a:lnTo>
                    <a:pt x="2668" y="194"/>
                  </a:lnTo>
                  <a:lnTo>
                    <a:pt x="2648" y="162"/>
                  </a:lnTo>
                  <a:lnTo>
                    <a:pt x="2626" y="134"/>
                  </a:lnTo>
                  <a:lnTo>
                    <a:pt x="2600" y="106"/>
                  </a:lnTo>
                  <a:lnTo>
                    <a:pt x="2572" y="82"/>
                  </a:lnTo>
                  <a:lnTo>
                    <a:pt x="2542" y="60"/>
                  </a:lnTo>
                  <a:lnTo>
                    <a:pt x="2510" y="42"/>
                  </a:lnTo>
                  <a:lnTo>
                    <a:pt x="2476" y="26"/>
                  </a:lnTo>
                  <a:lnTo>
                    <a:pt x="2442" y="14"/>
                  </a:lnTo>
                  <a:lnTo>
                    <a:pt x="2404" y="6"/>
                  </a:lnTo>
                  <a:lnTo>
                    <a:pt x="2366" y="2"/>
                  </a:lnTo>
                  <a:lnTo>
                    <a:pt x="2329" y="0"/>
                  </a:lnTo>
                  <a:lnTo>
                    <a:pt x="2289" y="2"/>
                  </a:lnTo>
                  <a:lnTo>
                    <a:pt x="2289" y="2"/>
                  </a:lnTo>
                  <a:lnTo>
                    <a:pt x="2251" y="10"/>
                  </a:lnTo>
                  <a:lnTo>
                    <a:pt x="2213" y="20"/>
                  </a:lnTo>
                  <a:lnTo>
                    <a:pt x="2179" y="34"/>
                  </a:lnTo>
                  <a:lnTo>
                    <a:pt x="2145" y="50"/>
                  </a:lnTo>
                  <a:lnTo>
                    <a:pt x="2113" y="70"/>
                  </a:lnTo>
                  <a:lnTo>
                    <a:pt x="2083" y="94"/>
                  </a:lnTo>
                  <a:lnTo>
                    <a:pt x="2057" y="118"/>
                  </a:lnTo>
                  <a:lnTo>
                    <a:pt x="2033" y="146"/>
                  </a:lnTo>
                  <a:lnTo>
                    <a:pt x="2011" y="176"/>
                  </a:lnTo>
                  <a:lnTo>
                    <a:pt x="1993" y="208"/>
                  </a:lnTo>
                  <a:lnTo>
                    <a:pt x="1977" y="242"/>
                  </a:lnTo>
                  <a:lnTo>
                    <a:pt x="1965" y="278"/>
                  </a:lnTo>
                  <a:lnTo>
                    <a:pt x="1957" y="314"/>
                  </a:lnTo>
                  <a:lnTo>
                    <a:pt x="1951" y="352"/>
                  </a:lnTo>
                  <a:lnTo>
                    <a:pt x="1951" y="390"/>
                  </a:lnTo>
                  <a:lnTo>
                    <a:pt x="1953" y="430"/>
                  </a:lnTo>
                  <a:lnTo>
                    <a:pt x="1953" y="430"/>
                  </a:lnTo>
                  <a:lnTo>
                    <a:pt x="1959" y="462"/>
                  </a:lnTo>
                  <a:lnTo>
                    <a:pt x="1965" y="492"/>
                  </a:lnTo>
                  <a:lnTo>
                    <a:pt x="1975" y="522"/>
                  </a:lnTo>
                  <a:lnTo>
                    <a:pt x="1987" y="550"/>
                  </a:lnTo>
                  <a:lnTo>
                    <a:pt x="2001" y="576"/>
                  </a:lnTo>
                  <a:lnTo>
                    <a:pt x="2019" y="602"/>
                  </a:lnTo>
                  <a:lnTo>
                    <a:pt x="2037" y="626"/>
                  </a:lnTo>
                  <a:lnTo>
                    <a:pt x="2057" y="650"/>
                  </a:lnTo>
                  <a:lnTo>
                    <a:pt x="2079" y="670"/>
                  </a:lnTo>
                  <a:lnTo>
                    <a:pt x="2101" y="690"/>
                  </a:lnTo>
                  <a:lnTo>
                    <a:pt x="2127" y="708"/>
                  </a:lnTo>
                  <a:lnTo>
                    <a:pt x="2153" y="724"/>
                  </a:lnTo>
                  <a:lnTo>
                    <a:pt x="2181" y="736"/>
                  </a:lnTo>
                  <a:lnTo>
                    <a:pt x="2209" y="748"/>
                  </a:lnTo>
                  <a:lnTo>
                    <a:pt x="2239" y="758"/>
                  </a:lnTo>
                  <a:lnTo>
                    <a:pt x="2271" y="764"/>
                  </a:lnTo>
                  <a:lnTo>
                    <a:pt x="2271" y="1155"/>
                  </a:lnTo>
                  <a:lnTo>
                    <a:pt x="1557" y="1155"/>
                  </a:lnTo>
                  <a:close/>
                  <a:moveTo>
                    <a:pt x="2061" y="384"/>
                  </a:moveTo>
                  <a:lnTo>
                    <a:pt x="2061" y="384"/>
                  </a:lnTo>
                  <a:lnTo>
                    <a:pt x="2061" y="356"/>
                  </a:lnTo>
                  <a:lnTo>
                    <a:pt x="2065" y="330"/>
                  </a:lnTo>
                  <a:lnTo>
                    <a:pt x="2073" y="302"/>
                  </a:lnTo>
                  <a:lnTo>
                    <a:pt x="2081" y="278"/>
                  </a:lnTo>
                  <a:lnTo>
                    <a:pt x="2093" y="254"/>
                  </a:lnTo>
                  <a:lnTo>
                    <a:pt x="2107" y="230"/>
                  </a:lnTo>
                  <a:lnTo>
                    <a:pt x="2123" y="210"/>
                  </a:lnTo>
                  <a:lnTo>
                    <a:pt x="2141" y="190"/>
                  </a:lnTo>
                  <a:lnTo>
                    <a:pt x="2161" y="172"/>
                  </a:lnTo>
                  <a:lnTo>
                    <a:pt x="2181" y="156"/>
                  </a:lnTo>
                  <a:lnTo>
                    <a:pt x="2205" y="142"/>
                  </a:lnTo>
                  <a:lnTo>
                    <a:pt x="2229" y="132"/>
                  </a:lnTo>
                  <a:lnTo>
                    <a:pt x="2253" y="122"/>
                  </a:lnTo>
                  <a:lnTo>
                    <a:pt x="2279" y="116"/>
                  </a:lnTo>
                  <a:lnTo>
                    <a:pt x="2307" y="112"/>
                  </a:lnTo>
                  <a:lnTo>
                    <a:pt x="2335" y="110"/>
                  </a:lnTo>
                  <a:lnTo>
                    <a:pt x="2335" y="110"/>
                  </a:lnTo>
                  <a:lnTo>
                    <a:pt x="2362" y="112"/>
                  </a:lnTo>
                  <a:lnTo>
                    <a:pt x="2390" y="116"/>
                  </a:lnTo>
                  <a:lnTo>
                    <a:pt x="2416" y="122"/>
                  </a:lnTo>
                  <a:lnTo>
                    <a:pt x="2440" y="132"/>
                  </a:lnTo>
                  <a:lnTo>
                    <a:pt x="2464" y="142"/>
                  </a:lnTo>
                  <a:lnTo>
                    <a:pt x="2488" y="156"/>
                  </a:lnTo>
                  <a:lnTo>
                    <a:pt x="2508" y="172"/>
                  </a:lnTo>
                  <a:lnTo>
                    <a:pt x="2528" y="190"/>
                  </a:lnTo>
                  <a:lnTo>
                    <a:pt x="2546" y="210"/>
                  </a:lnTo>
                  <a:lnTo>
                    <a:pt x="2562" y="230"/>
                  </a:lnTo>
                  <a:lnTo>
                    <a:pt x="2576" y="254"/>
                  </a:lnTo>
                  <a:lnTo>
                    <a:pt x="2588" y="278"/>
                  </a:lnTo>
                  <a:lnTo>
                    <a:pt x="2596" y="302"/>
                  </a:lnTo>
                  <a:lnTo>
                    <a:pt x="2604" y="330"/>
                  </a:lnTo>
                  <a:lnTo>
                    <a:pt x="2608" y="356"/>
                  </a:lnTo>
                  <a:lnTo>
                    <a:pt x="2608" y="384"/>
                  </a:lnTo>
                  <a:lnTo>
                    <a:pt x="2608" y="384"/>
                  </a:lnTo>
                  <a:lnTo>
                    <a:pt x="2608" y="412"/>
                  </a:lnTo>
                  <a:lnTo>
                    <a:pt x="2604" y="440"/>
                  </a:lnTo>
                  <a:lnTo>
                    <a:pt x="2596" y="466"/>
                  </a:lnTo>
                  <a:lnTo>
                    <a:pt x="2588" y="492"/>
                  </a:lnTo>
                  <a:lnTo>
                    <a:pt x="2576" y="516"/>
                  </a:lnTo>
                  <a:lnTo>
                    <a:pt x="2562" y="538"/>
                  </a:lnTo>
                  <a:lnTo>
                    <a:pt x="2546" y="560"/>
                  </a:lnTo>
                  <a:lnTo>
                    <a:pt x="2528" y="578"/>
                  </a:lnTo>
                  <a:lnTo>
                    <a:pt x="2508" y="596"/>
                  </a:lnTo>
                  <a:lnTo>
                    <a:pt x="2488" y="612"/>
                  </a:lnTo>
                  <a:lnTo>
                    <a:pt x="2464" y="626"/>
                  </a:lnTo>
                  <a:lnTo>
                    <a:pt x="2440" y="638"/>
                  </a:lnTo>
                  <a:lnTo>
                    <a:pt x="2416" y="648"/>
                  </a:lnTo>
                  <a:lnTo>
                    <a:pt x="2390" y="654"/>
                  </a:lnTo>
                  <a:lnTo>
                    <a:pt x="2362" y="658"/>
                  </a:lnTo>
                  <a:lnTo>
                    <a:pt x="2335" y="660"/>
                  </a:lnTo>
                  <a:lnTo>
                    <a:pt x="2335" y="660"/>
                  </a:lnTo>
                  <a:lnTo>
                    <a:pt x="2307" y="658"/>
                  </a:lnTo>
                  <a:lnTo>
                    <a:pt x="2279" y="654"/>
                  </a:lnTo>
                  <a:lnTo>
                    <a:pt x="2253" y="648"/>
                  </a:lnTo>
                  <a:lnTo>
                    <a:pt x="2229" y="638"/>
                  </a:lnTo>
                  <a:lnTo>
                    <a:pt x="2205" y="626"/>
                  </a:lnTo>
                  <a:lnTo>
                    <a:pt x="2181" y="612"/>
                  </a:lnTo>
                  <a:lnTo>
                    <a:pt x="2161" y="596"/>
                  </a:lnTo>
                  <a:lnTo>
                    <a:pt x="2141" y="578"/>
                  </a:lnTo>
                  <a:lnTo>
                    <a:pt x="2123" y="560"/>
                  </a:lnTo>
                  <a:lnTo>
                    <a:pt x="2107" y="538"/>
                  </a:lnTo>
                  <a:lnTo>
                    <a:pt x="2093" y="516"/>
                  </a:lnTo>
                  <a:lnTo>
                    <a:pt x="2081" y="492"/>
                  </a:lnTo>
                  <a:lnTo>
                    <a:pt x="2073" y="466"/>
                  </a:lnTo>
                  <a:lnTo>
                    <a:pt x="2065" y="440"/>
                  </a:lnTo>
                  <a:lnTo>
                    <a:pt x="2061" y="412"/>
                  </a:lnTo>
                  <a:lnTo>
                    <a:pt x="2061" y="384"/>
                  </a:lnTo>
                  <a:lnTo>
                    <a:pt x="2061" y="384"/>
                  </a:lnTo>
                  <a:close/>
                  <a:moveTo>
                    <a:pt x="110" y="2585"/>
                  </a:moveTo>
                  <a:lnTo>
                    <a:pt x="110" y="2585"/>
                  </a:lnTo>
                  <a:lnTo>
                    <a:pt x="110" y="2561"/>
                  </a:lnTo>
                  <a:lnTo>
                    <a:pt x="112" y="2537"/>
                  </a:lnTo>
                  <a:lnTo>
                    <a:pt x="120" y="2491"/>
                  </a:lnTo>
                  <a:lnTo>
                    <a:pt x="132" y="2445"/>
                  </a:lnTo>
                  <a:lnTo>
                    <a:pt x="146" y="2403"/>
                  </a:lnTo>
                  <a:lnTo>
                    <a:pt x="166" y="2361"/>
                  </a:lnTo>
                  <a:lnTo>
                    <a:pt x="190" y="2323"/>
                  </a:lnTo>
                  <a:lnTo>
                    <a:pt x="216" y="2287"/>
                  </a:lnTo>
                  <a:lnTo>
                    <a:pt x="246" y="2253"/>
                  </a:lnTo>
                  <a:lnTo>
                    <a:pt x="280" y="2223"/>
                  </a:lnTo>
                  <a:lnTo>
                    <a:pt x="316" y="2197"/>
                  </a:lnTo>
                  <a:lnTo>
                    <a:pt x="354" y="2173"/>
                  </a:lnTo>
                  <a:lnTo>
                    <a:pt x="396" y="2153"/>
                  </a:lnTo>
                  <a:lnTo>
                    <a:pt x="438" y="2139"/>
                  </a:lnTo>
                  <a:lnTo>
                    <a:pt x="484" y="2127"/>
                  </a:lnTo>
                  <a:lnTo>
                    <a:pt x="530" y="2119"/>
                  </a:lnTo>
                  <a:lnTo>
                    <a:pt x="554" y="2117"/>
                  </a:lnTo>
                  <a:lnTo>
                    <a:pt x="578" y="2117"/>
                  </a:lnTo>
                  <a:lnTo>
                    <a:pt x="622" y="2117"/>
                  </a:lnTo>
                  <a:lnTo>
                    <a:pt x="622" y="3052"/>
                  </a:lnTo>
                  <a:lnTo>
                    <a:pt x="578" y="3052"/>
                  </a:lnTo>
                  <a:lnTo>
                    <a:pt x="578" y="3052"/>
                  </a:lnTo>
                  <a:lnTo>
                    <a:pt x="554" y="3052"/>
                  </a:lnTo>
                  <a:lnTo>
                    <a:pt x="530" y="3050"/>
                  </a:lnTo>
                  <a:lnTo>
                    <a:pt x="484" y="3042"/>
                  </a:lnTo>
                  <a:lnTo>
                    <a:pt x="438" y="3032"/>
                  </a:lnTo>
                  <a:lnTo>
                    <a:pt x="396" y="3016"/>
                  </a:lnTo>
                  <a:lnTo>
                    <a:pt x="354" y="2995"/>
                  </a:lnTo>
                  <a:lnTo>
                    <a:pt x="316" y="2971"/>
                  </a:lnTo>
                  <a:lnTo>
                    <a:pt x="280" y="2945"/>
                  </a:lnTo>
                  <a:lnTo>
                    <a:pt x="246" y="2915"/>
                  </a:lnTo>
                  <a:lnTo>
                    <a:pt x="216" y="2881"/>
                  </a:lnTo>
                  <a:lnTo>
                    <a:pt x="190" y="2845"/>
                  </a:lnTo>
                  <a:lnTo>
                    <a:pt x="166" y="2807"/>
                  </a:lnTo>
                  <a:lnTo>
                    <a:pt x="146" y="2765"/>
                  </a:lnTo>
                  <a:lnTo>
                    <a:pt x="132" y="2723"/>
                  </a:lnTo>
                  <a:lnTo>
                    <a:pt x="120" y="2679"/>
                  </a:lnTo>
                  <a:lnTo>
                    <a:pt x="112" y="2631"/>
                  </a:lnTo>
                  <a:lnTo>
                    <a:pt x="110" y="2609"/>
                  </a:lnTo>
                  <a:lnTo>
                    <a:pt x="110" y="2585"/>
                  </a:lnTo>
                  <a:lnTo>
                    <a:pt x="110" y="2585"/>
                  </a:lnTo>
                  <a:close/>
                  <a:moveTo>
                    <a:pt x="1667" y="3904"/>
                  </a:moveTo>
                  <a:lnTo>
                    <a:pt x="1667" y="3574"/>
                  </a:lnTo>
                  <a:lnTo>
                    <a:pt x="1667" y="3574"/>
                  </a:lnTo>
                  <a:lnTo>
                    <a:pt x="1667" y="3546"/>
                  </a:lnTo>
                  <a:lnTo>
                    <a:pt x="1671" y="3520"/>
                  </a:lnTo>
                  <a:lnTo>
                    <a:pt x="1679" y="3492"/>
                  </a:lnTo>
                  <a:lnTo>
                    <a:pt x="1687" y="3468"/>
                  </a:lnTo>
                  <a:lnTo>
                    <a:pt x="1699" y="3444"/>
                  </a:lnTo>
                  <a:lnTo>
                    <a:pt x="1713" y="3420"/>
                  </a:lnTo>
                  <a:lnTo>
                    <a:pt x="1729" y="3400"/>
                  </a:lnTo>
                  <a:lnTo>
                    <a:pt x="1747" y="3380"/>
                  </a:lnTo>
                  <a:lnTo>
                    <a:pt x="1767" y="3362"/>
                  </a:lnTo>
                  <a:lnTo>
                    <a:pt x="1787" y="3346"/>
                  </a:lnTo>
                  <a:lnTo>
                    <a:pt x="1809" y="3332"/>
                  </a:lnTo>
                  <a:lnTo>
                    <a:pt x="1833" y="3322"/>
                  </a:lnTo>
                  <a:lnTo>
                    <a:pt x="1859" y="3312"/>
                  </a:lnTo>
                  <a:lnTo>
                    <a:pt x="1885" y="3306"/>
                  </a:lnTo>
                  <a:lnTo>
                    <a:pt x="1913" y="3302"/>
                  </a:lnTo>
                  <a:lnTo>
                    <a:pt x="1941" y="3300"/>
                  </a:lnTo>
                  <a:lnTo>
                    <a:pt x="2710" y="3300"/>
                  </a:lnTo>
                  <a:lnTo>
                    <a:pt x="2710" y="3300"/>
                  </a:lnTo>
                  <a:lnTo>
                    <a:pt x="2738" y="3302"/>
                  </a:lnTo>
                  <a:lnTo>
                    <a:pt x="2764" y="3306"/>
                  </a:lnTo>
                  <a:lnTo>
                    <a:pt x="2792" y="3312"/>
                  </a:lnTo>
                  <a:lnTo>
                    <a:pt x="2816" y="3322"/>
                  </a:lnTo>
                  <a:lnTo>
                    <a:pt x="2840" y="3332"/>
                  </a:lnTo>
                  <a:lnTo>
                    <a:pt x="2864" y="3346"/>
                  </a:lnTo>
                  <a:lnTo>
                    <a:pt x="2884" y="3362"/>
                  </a:lnTo>
                  <a:lnTo>
                    <a:pt x="2904" y="3380"/>
                  </a:lnTo>
                  <a:lnTo>
                    <a:pt x="2922" y="3400"/>
                  </a:lnTo>
                  <a:lnTo>
                    <a:pt x="2938" y="3420"/>
                  </a:lnTo>
                  <a:lnTo>
                    <a:pt x="2952" y="3444"/>
                  </a:lnTo>
                  <a:lnTo>
                    <a:pt x="2962" y="3468"/>
                  </a:lnTo>
                  <a:lnTo>
                    <a:pt x="2972" y="3492"/>
                  </a:lnTo>
                  <a:lnTo>
                    <a:pt x="2978" y="3520"/>
                  </a:lnTo>
                  <a:lnTo>
                    <a:pt x="2982" y="3546"/>
                  </a:lnTo>
                  <a:lnTo>
                    <a:pt x="2984" y="3574"/>
                  </a:lnTo>
                  <a:lnTo>
                    <a:pt x="2984" y="3904"/>
                  </a:lnTo>
                  <a:lnTo>
                    <a:pt x="1667" y="3904"/>
                  </a:lnTo>
                  <a:close/>
                  <a:moveTo>
                    <a:pt x="4559" y="2585"/>
                  </a:moveTo>
                  <a:lnTo>
                    <a:pt x="4559" y="2585"/>
                  </a:lnTo>
                  <a:lnTo>
                    <a:pt x="4559" y="2609"/>
                  </a:lnTo>
                  <a:lnTo>
                    <a:pt x="4557" y="2631"/>
                  </a:lnTo>
                  <a:lnTo>
                    <a:pt x="4549" y="2679"/>
                  </a:lnTo>
                  <a:lnTo>
                    <a:pt x="4537" y="2723"/>
                  </a:lnTo>
                  <a:lnTo>
                    <a:pt x="4523" y="2765"/>
                  </a:lnTo>
                  <a:lnTo>
                    <a:pt x="4503" y="2807"/>
                  </a:lnTo>
                  <a:lnTo>
                    <a:pt x="4479" y="2845"/>
                  </a:lnTo>
                  <a:lnTo>
                    <a:pt x="4453" y="2881"/>
                  </a:lnTo>
                  <a:lnTo>
                    <a:pt x="4423" y="2915"/>
                  </a:lnTo>
                  <a:lnTo>
                    <a:pt x="4389" y="2945"/>
                  </a:lnTo>
                  <a:lnTo>
                    <a:pt x="4353" y="2971"/>
                  </a:lnTo>
                  <a:lnTo>
                    <a:pt x="4315" y="2995"/>
                  </a:lnTo>
                  <a:lnTo>
                    <a:pt x="4273" y="3016"/>
                  </a:lnTo>
                  <a:lnTo>
                    <a:pt x="4231" y="3032"/>
                  </a:lnTo>
                  <a:lnTo>
                    <a:pt x="4185" y="3042"/>
                  </a:lnTo>
                  <a:lnTo>
                    <a:pt x="4139" y="3050"/>
                  </a:lnTo>
                  <a:lnTo>
                    <a:pt x="4115" y="3052"/>
                  </a:lnTo>
                  <a:lnTo>
                    <a:pt x="4091" y="3052"/>
                  </a:lnTo>
                  <a:lnTo>
                    <a:pt x="4027" y="3052"/>
                  </a:lnTo>
                  <a:lnTo>
                    <a:pt x="4027" y="2117"/>
                  </a:lnTo>
                  <a:lnTo>
                    <a:pt x="4091" y="2117"/>
                  </a:lnTo>
                  <a:lnTo>
                    <a:pt x="4091" y="2117"/>
                  </a:lnTo>
                  <a:lnTo>
                    <a:pt x="4115" y="2117"/>
                  </a:lnTo>
                  <a:lnTo>
                    <a:pt x="4139" y="2119"/>
                  </a:lnTo>
                  <a:lnTo>
                    <a:pt x="4185" y="2127"/>
                  </a:lnTo>
                  <a:lnTo>
                    <a:pt x="4231" y="2139"/>
                  </a:lnTo>
                  <a:lnTo>
                    <a:pt x="4273" y="2153"/>
                  </a:lnTo>
                  <a:lnTo>
                    <a:pt x="4315" y="2173"/>
                  </a:lnTo>
                  <a:lnTo>
                    <a:pt x="4353" y="2197"/>
                  </a:lnTo>
                  <a:lnTo>
                    <a:pt x="4389" y="2223"/>
                  </a:lnTo>
                  <a:lnTo>
                    <a:pt x="4423" y="2253"/>
                  </a:lnTo>
                  <a:lnTo>
                    <a:pt x="4453" y="2287"/>
                  </a:lnTo>
                  <a:lnTo>
                    <a:pt x="4479" y="2323"/>
                  </a:lnTo>
                  <a:lnTo>
                    <a:pt x="4503" y="2361"/>
                  </a:lnTo>
                  <a:lnTo>
                    <a:pt x="4523" y="2403"/>
                  </a:lnTo>
                  <a:lnTo>
                    <a:pt x="4537" y="2445"/>
                  </a:lnTo>
                  <a:lnTo>
                    <a:pt x="4549" y="2491"/>
                  </a:lnTo>
                  <a:lnTo>
                    <a:pt x="4557" y="2537"/>
                  </a:lnTo>
                  <a:lnTo>
                    <a:pt x="4559" y="2561"/>
                  </a:lnTo>
                  <a:lnTo>
                    <a:pt x="4559" y="2585"/>
                  </a:lnTo>
                  <a:lnTo>
                    <a:pt x="4559" y="2585"/>
                  </a:lnTo>
                  <a:close/>
                  <a:moveTo>
                    <a:pt x="3917" y="2089"/>
                  </a:moveTo>
                  <a:lnTo>
                    <a:pt x="3917" y="3080"/>
                  </a:lnTo>
                  <a:lnTo>
                    <a:pt x="3917" y="3080"/>
                  </a:lnTo>
                  <a:lnTo>
                    <a:pt x="3917" y="3122"/>
                  </a:lnTo>
                  <a:lnTo>
                    <a:pt x="3913" y="3164"/>
                  </a:lnTo>
                  <a:lnTo>
                    <a:pt x="3909" y="3206"/>
                  </a:lnTo>
                  <a:lnTo>
                    <a:pt x="3901" y="3246"/>
                  </a:lnTo>
                  <a:lnTo>
                    <a:pt x="3891" y="3286"/>
                  </a:lnTo>
                  <a:lnTo>
                    <a:pt x="3882" y="3326"/>
                  </a:lnTo>
                  <a:lnTo>
                    <a:pt x="3868" y="3364"/>
                  </a:lnTo>
                  <a:lnTo>
                    <a:pt x="3854" y="3400"/>
                  </a:lnTo>
                  <a:lnTo>
                    <a:pt x="3838" y="3438"/>
                  </a:lnTo>
                  <a:lnTo>
                    <a:pt x="3820" y="3472"/>
                  </a:lnTo>
                  <a:lnTo>
                    <a:pt x="3800" y="3508"/>
                  </a:lnTo>
                  <a:lnTo>
                    <a:pt x="3778" y="3540"/>
                  </a:lnTo>
                  <a:lnTo>
                    <a:pt x="3754" y="3574"/>
                  </a:lnTo>
                  <a:lnTo>
                    <a:pt x="3730" y="3604"/>
                  </a:lnTo>
                  <a:lnTo>
                    <a:pt x="3704" y="3634"/>
                  </a:lnTo>
                  <a:lnTo>
                    <a:pt x="3678" y="3662"/>
                  </a:lnTo>
                  <a:lnTo>
                    <a:pt x="3648" y="3690"/>
                  </a:lnTo>
                  <a:lnTo>
                    <a:pt x="3618" y="3716"/>
                  </a:lnTo>
                  <a:lnTo>
                    <a:pt x="3588" y="3740"/>
                  </a:lnTo>
                  <a:lnTo>
                    <a:pt x="3556" y="3764"/>
                  </a:lnTo>
                  <a:lnTo>
                    <a:pt x="3522" y="3784"/>
                  </a:lnTo>
                  <a:lnTo>
                    <a:pt x="3488" y="3804"/>
                  </a:lnTo>
                  <a:lnTo>
                    <a:pt x="3452" y="3824"/>
                  </a:lnTo>
                  <a:lnTo>
                    <a:pt x="3416" y="3840"/>
                  </a:lnTo>
                  <a:lnTo>
                    <a:pt x="3378" y="3854"/>
                  </a:lnTo>
                  <a:lnTo>
                    <a:pt x="3340" y="3868"/>
                  </a:lnTo>
                  <a:lnTo>
                    <a:pt x="3300" y="3878"/>
                  </a:lnTo>
                  <a:lnTo>
                    <a:pt x="3260" y="3888"/>
                  </a:lnTo>
                  <a:lnTo>
                    <a:pt x="3220" y="3894"/>
                  </a:lnTo>
                  <a:lnTo>
                    <a:pt x="3178" y="3900"/>
                  </a:lnTo>
                  <a:lnTo>
                    <a:pt x="3136" y="3904"/>
                  </a:lnTo>
                  <a:lnTo>
                    <a:pt x="3094" y="3904"/>
                  </a:lnTo>
                  <a:lnTo>
                    <a:pt x="3094" y="3904"/>
                  </a:lnTo>
                  <a:lnTo>
                    <a:pt x="3094" y="3574"/>
                  </a:lnTo>
                  <a:lnTo>
                    <a:pt x="3094" y="3574"/>
                  </a:lnTo>
                  <a:lnTo>
                    <a:pt x="3092" y="3536"/>
                  </a:lnTo>
                  <a:lnTo>
                    <a:pt x="3086" y="3496"/>
                  </a:lnTo>
                  <a:lnTo>
                    <a:pt x="3076" y="3460"/>
                  </a:lnTo>
                  <a:lnTo>
                    <a:pt x="3064" y="3424"/>
                  </a:lnTo>
                  <a:lnTo>
                    <a:pt x="3048" y="3392"/>
                  </a:lnTo>
                  <a:lnTo>
                    <a:pt x="3028" y="3360"/>
                  </a:lnTo>
                  <a:lnTo>
                    <a:pt x="3006" y="3330"/>
                  </a:lnTo>
                  <a:lnTo>
                    <a:pt x="2982" y="3302"/>
                  </a:lnTo>
                  <a:lnTo>
                    <a:pt x="2954" y="3278"/>
                  </a:lnTo>
                  <a:lnTo>
                    <a:pt x="2924" y="3256"/>
                  </a:lnTo>
                  <a:lnTo>
                    <a:pt x="2892" y="3236"/>
                  </a:lnTo>
                  <a:lnTo>
                    <a:pt x="2860" y="3220"/>
                  </a:lnTo>
                  <a:lnTo>
                    <a:pt x="2824" y="3208"/>
                  </a:lnTo>
                  <a:lnTo>
                    <a:pt x="2786" y="3198"/>
                  </a:lnTo>
                  <a:lnTo>
                    <a:pt x="2748" y="3192"/>
                  </a:lnTo>
                  <a:lnTo>
                    <a:pt x="2710" y="3190"/>
                  </a:lnTo>
                  <a:lnTo>
                    <a:pt x="1941" y="3190"/>
                  </a:lnTo>
                  <a:lnTo>
                    <a:pt x="1941" y="3190"/>
                  </a:lnTo>
                  <a:lnTo>
                    <a:pt x="1901" y="3192"/>
                  </a:lnTo>
                  <a:lnTo>
                    <a:pt x="1863" y="3198"/>
                  </a:lnTo>
                  <a:lnTo>
                    <a:pt x="1827" y="3208"/>
                  </a:lnTo>
                  <a:lnTo>
                    <a:pt x="1791" y="3220"/>
                  </a:lnTo>
                  <a:lnTo>
                    <a:pt x="1757" y="3236"/>
                  </a:lnTo>
                  <a:lnTo>
                    <a:pt x="1725" y="3256"/>
                  </a:lnTo>
                  <a:lnTo>
                    <a:pt x="1697" y="3278"/>
                  </a:lnTo>
                  <a:lnTo>
                    <a:pt x="1669" y="3302"/>
                  </a:lnTo>
                  <a:lnTo>
                    <a:pt x="1645" y="3330"/>
                  </a:lnTo>
                  <a:lnTo>
                    <a:pt x="1621" y="3360"/>
                  </a:lnTo>
                  <a:lnTo>
                    <a:pt x="1603" y="3392"/>
                  </a:lnTo>
                  <a:lnTo>
                    <a:pt x="1587" y="3424"/>
                  </a:lnTo>
                  <a:lnTo>
                    <a:pt x="1573" y="3460"/>
                  </a:lnTo>
                  <a:lnTo>
                    <a:pt x="1563" y="3496"/>
                  </a:lnTo>
                  <a:lnTo>
                    <a:pt x="1559" y="3536"/>
                  </a:lnTo>
                  <a:lnTo>
                    <a:pt x="1557" y="3574"/>
                  </a:lnTo>
                  <a:lnTo>
                    <a:pt x="1557" y="3904"/>
                  </a:lnTo>
                  <a:lnTo>
                    <a:pt x="1557" y="3904"/>
                  </a:lnTo>
                  <a:lnTo>
                    <a:pt x="1513" y="3904"/>
                  </a:lnTo>
                  <a:lnTo>
                    <a:pt x="1471" y="3900"/>
                  </a:lnTo>
                  <a:lnTo>
                    <a:pt x="1431" y="3894"/>
                  </a:lnTo>
                  <a:lnTo>
                    <a:pt x="1389" y="3888"/>
                  </a:lnTo>
                  <a:lnTo>
                    <a:pt x="1351" y="3878"/>
                  </a:lnTo>
                  <a:lnTo>
                    <a:pt x="1311" y="3868"/>
                  </a:lnTo>
                  <a:lnTo>
                    <a:pt x="1273" y="3854"/>
                  </a:lnTo>
                  <a:lnTo>
                    <a:pt x="1235" y="3840"/>
                  </a:lnTo>
                  <a:lnTo>
                    <a:pt x="1199" y="3824"/>
                  </a:lnTo>
                  <a:lnTo>
                    <a:pt x="1163" y="3804"/>
                  </a:lnTo>
                  <a:lnTo>
                    <a:pt x="1129" y="3784"/>
                  </a:lnTo>
                  <a:lnTo>
                    <a:pt x="1095" y="3764"/>
                  </a:lnTo>
                  <a:lnTo>
                    <a:pt x="1063" y="3740"/>
                  </a:lnTo>
                  <a:lnTo>
                    <a:pt x="1031" y="3716"/>
                  </a:lnTo>
                  <a:lnTo>
                    <a:pt x="1001" y="3690"/>
                  </a:lnTo>
                  <a:lnTo>
                    <a:pt x="973" y="3662"/>
                  </a:lnTo>
                  <a:lnTo>
                    <a:pt x="945" y="3634"/>
                  </a:lnTo>
                  <a:lnTo>
                    <a:pt x="919" y="3604"/>
                  </a:lnTo>
                  <a:lnTo>
                    <a:pt x="895" y="3574"/>
                  </a:lnTo>
                  <a:lnTo>
                    <a:pt x="873" y="3540"/>
                  </a:lnTo>
                  <a:lnTo>
                    <a:pt x="851" y="3508"/>
                  </a:lnTo>
                  <a:lnTo>
                    <a:pt x="831" y="3472"/>
                  </a:lnTo>
                  <a:lnTo>
                    <a:pt x="813" y="3438"/>
                  </a:lnTo>
                  <a:lnTo>
                    <a:pt x="797" y="3400"/>
                  </a:lnTo>
                  <a:lnTo>
                    <a:pt x="781" y="3364"/>
                  </a:lnTo>
                  <a:lnTo>
                    <a:pt x="770" y="3326"/>
                  </a:lnTo>
                  <a:lnTo>
                    <a:pt x="758" y="3286"/>
                  </a:lnTo>
                  <a:lnTo>
                    <a:pt x="750" y="3246"/>
                  </a:lnTo>
                  <a:lnTo>
                    <a:pt x="742" y="3206"/>
                  </a:lnTo>
                  <a:lnTo>
                    <a:pt x="736" y="3164"/>
                  </a:lnTo>
                  <a:lnTo>
                    <a:pt x="734" y="3122"/>
                  </a:lnTo>
                  <a:lnTo>
                    <a:pt x="732" y="3080"/>
                  </a:lnTo>
                  <a:lnTo>
                    <a:pt x="732" y="3080"/>
                  </a:lnTo>
                  <a:lnTo>
                    <a:pt x="732" y="2089"/>
                  </a:lnTo>
                  <a:lnTo>
                    <a:pt x="732" y="2089"/>
                  </a:lnTo>
                  <a:lnTo>
                    <a:pt x="734" y="2047"/>
                  </a:lnTo>
                  <a:lnTo>
                    <a:pt x="736" y="2005"/>
                  </a:lnTo>
                  <a:lnTo>
                    <a:pt x="742" y="1963"/>
                  </a:lnTo>
                  <a:lnTo>
                    <a:pt x="750" y="1923"/>
                  </a:lnTo>
                  <a:lnTo>
                    <a:pt x="758" y="1883"/>
                  </a:lnTo>
                  <a:lnTo>
                    <a:pt x="770" y="1845"/>
                  </a:lnTo>
                  <a:lnTo>
                    <a:pt x="781" y="1807"/>
                  </a:lnTo>
                  <a:lnTo>
                    <a:pt x="797" y="1769"/>
                  </a:lnTo>
                  <a:lnTo>
                    <a:pt x="813" y="1733"/>
                  </a:lnTo>
                  <a:lnTo>
                    <a:pt x="831" y="1697"/>
                  </a:lnTo>
                  <a:lnTo>
                    <a:pt x="851" y="1661"/>
                  </a:lnTo>
                  <a:lnTo>
                    <a:pt x="873" y="1629"/>
                  </a:lnTo>
                  <a:lnTo>
                    <a:pt x="895" y="1597"/>
                  </a:lnTo>
                  <a:lnTo>
                    <a:pt x="919" y="1565"/>
                  </a:lnTo>
                  <a:lnTo>
                    <a:pt x="945" y="1535"/>
                  </a:lnTo>
                  <a:lnTo>
                    <a:pt x="973" y="1507"/>
                  </a:lnTo>
                  <a:lnTo>
                    <a:pt x="1001" y="1479"/>
                  </a:lnTo>
                  <a:lnTo>
                    <a:pt x="1031" y="1453"/>
                  </a:lnTo>
                  <a:lnTo>
                    <a:pt x="1063" y="1429"/>
                  </a:lnTo>
                  <a:lnTo>
                    <a:pt x="1095" y="1405"/>
                  </a:lnTo>
                  <a:lnTo>
                    <a:pt x="1129" y="1385"/>
                  </a:lnTo>
                  <a:lnTo>
                    <a:pt x="1163" y="1365"/>
                  </a:lnTo>
                  <a:lnTo>
                    <a:pt x="1199" y="1347"/>
                  </a:lnTo>
                  <a:lnTo>
                    <a:pt x="1235" y="1329"/>
                  </a:lnTo>
                  <a:lnTo>
                    <a:pt x="1273" y="1315"/>
                  </a:lnTo>
                  <a:lnTo>
                    <a:pt x="1311" y="1303"/>
                  </a:lnTo>
                  <a:lnTo>
                    <a:pt x="1351" y="1291"/>
                  </a:lnTo>
                  <a:lnTo>
                    <a:pt x="1389" y="1281"/>
                  </a:lnTo>
                  <a:lnTo>
                    <a:pt x="1431" y="1275"/>
                  </a:lnTo>
                  <a:lnTo>
                    <a:pt x="1471" y="1269"/>
                  </a:lnTo>
                  <a:lnTo>
                    <a:pt x="1513" y="1267"/>
                  </a:lnTo>
                  <a:lnTo>
                    <a:pt x="1557" y="1265"/>
                  </a:lnTo>
                  <a:lnTo>
                    <a:pt x="3094" y="1265"/>
                  </a:lnTo>
                  <a:lnTo>
                    <a:pt x="3094" y="1265"/>
                  </a:lnTo>
                  <a:lnTo>
                    <a:pt x="3136" y="1267"/>
                  </a:lnTo>
                  <a:lnTo>
                    <a:pt x="3178" y="1269"/>
                  </a:lnTo>
                  <a:lnTo>
                    <a:pt x="3220" y="1275"/>
                  </a:lnTo>
                  <a:lnTo>
                    <a:pt x="3260" y="1281"/>
                  </a:lnTo>
                  <a:lnTo>
                    <a:pt x="3300" y="1291"/>
                  </a:lnTo>
                  <a:lnTo>
                    <a:pt x="3340" y="1303"/>
                  </a:lnTo>
                  <a:lnTo>
                    <a:pt x="3378" y="1315"/>
                  </a:lnTo>
                  <a:lnTo>
                    <a:pt x="3416" y="1329"/>
                  </a:lnTo>
                  <a:lnTo>
                    <a:pt x="3452" y="1347"/>
                  </a:lnTo>
                  <a:lnTo>
                    <a:pt x="3488" y="1365"/>
                  </a:lnTo>
                  <a:lnTo>
                    <a:pt x="3522" y="1385"/>
                  </a:lnTo>
                  <a:lnTo>
                    <a:pt x="3556" y="1405"/>
                  </a:lnTo>
                  <a:lnTo>
                    <a:pt x="3588" y="1429"/>
                  </a:lnTo>
                  <a:lnTo>
                    <a:pt x="3618" y="1453"/>
                  </a:lnTo>
                  <a:lnTo>
                    <a:pt x="3648" y="1479"/>
                  </a:lnTo>
                  <a:lnTo>
                    <a:pt x="3678" y="1507"/>
                  </a:lnTo>
                  <a:lnTo>
                    <a:pt x="3704" y="1535"/>
                  </a:lnTo>
                  <a:lnTo>
                    <a:pt x="3730" y="1565"/>
                  </a:lnTo>
                  <a:lnTo>
                    <a:pt x="3754" y="1597"/>
                  </a:lnTo>
                  <a:lnTo>
                    <a:pt x="3778" y="1629"/>
                  </a:lnTo>
                  <a:lnTo>
                    <a:pt x="3800" y="1661"/>
                  </a:lnTo>
                  <a:lnTo>
                    <a:pt x="3820" y="1697"/>
                  </a:lnTo>
                  <a:lnTo>
                    <a:pt x="3838" y="1733"/>
                  </a:lnTo>
                  <a:lnTo>
                    <a:pt x="3854" y="1769"/>
                  </a:lnTo>
                  <a:lnTo>
                    <a:pt x="3868" y="1807"/>
                  </a:lnTo>
                  <a:lnTo>
                    <a:pt x="3882" y="1845"/>
                  </a:lnTo>
                  <a:lnTo>
                    <a:pt x="3891" y="1883"/>
                  </a:lnTo>
                  <a:lnTo>
                    <a:pt x="3901" y="1923"/>
                  </a:lnTo>
                  <a:lnTo>
                    <a:pt x="3909" y="1963"/>
                  </a:lnTo>
                  <a:lnTo>
                    <a:pt x="3913" y="2005"/>
                  </a:lnTo>
                  <a:lnTo>
                    <a:pt x="3917" y="2047"/>
                  </a:lnTo>
                  <a:lnTo>
                    <a:pt x="3917" y="2089"/>
                  </a:lnTo>
                  <a:lnTo>
                    <a:pt x="3917" y="20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F0465D8-D772-4096-BA5A-EBEE72002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4" y="2243"/>
              <a:ext cx="770" cy="770"/>
            </a:xfrm>
            <a:custGeom>
              <a:avLst/>
              <a:gdLst>
                <a:gd name="T0" fmla="*/ 2 w 770"/>
                <a:gd name="T1" fmla="*/ 424 h 770"/>
                <a:gd name="T2" fmla="*/ 30 w 770"/>
                <a:gd name="T3" fmla="*/ 536 h 770"/>
                <a:gd name="T4" fmla="*/ 88 w 770"/>
                <a:gd name="T5" fmla="*/ 630 h 770"/>
                <a:gd name="T6" fmla="*/ 170 w 770"/>
                <a:gd name="T7" fmla="*/ 704 h 770"/>
                <a:gd name="T8" fmla="*/ 270 w 770"/>
                <a:gd name="T9" fmla="*/ 752 h 770"/>
                <a:gd name="T10" fmla="*/ 384 w 770"/>
                <a:gd name="T11" fmla="*/ 770 h 770"/>
                <a:gd name="T12" fmla="*/ 462 w 770"/>
                <a:gd name="T13" fmla="*/ 762 h 770"/>
                <a:gd name="T14" fmla="*/ 568 w 770"/>
                <a:gd name="T15" fmla="*/ 724 h 770"/>
                <a:gd name="T16" fmla="*/ 656 w 770"/>
                <a:gd name="T17" fmla="*/ 658 h 770"/>
                <a:gd name="T18" fmla="*/ 722 w 770"/>
                <a:gd name="T19" fmla="*/ 568 h 770"/>
                <a:gd name="T20" fmla="*/ 762 w 770"/>
                <a:gd name="T21" fmla="*/ 462 h 770"/>
                <a:gd name="T22" fmla="*/ 770 w 770"/>
                <a:gd name="T23" fmla="*/ 386 h 770"/>
                <a:gd name="T24" fmla="*/ 752 w 770"/>
                <a:gd name="T25" fmla="*/ 270 h 770"/>
                <a:gd name="T26" fmla="*/ 704 w 770"/>
                <a:gd name="T27" fmla="*/ 170 h 770"/>
                <a:gd name="T28" fmla="*/ 630 w 770"/>
                <a:gd name="T29" fmla="*/ 88 h 770"/>
                <a:gd name="T30" fmla="*/ 534 w 770"/>
                <a:gd name="T31" fmla="*/ 30 h 770"/>
                <a:gd name="T32" fmla="*/ 424 w 770"/>
                <a:gd name="T33" fmla="*/ 2 h 770"/>
                <a:gd name="T34" fmla="*/ 346 w 770"/>
                <a:gd name="T35" fmla="*/ 2 h 770"/>
                <a:gd name="T36" fmla="*/ 234 w 770"/>
                <a:gd name="T37" fmla="*/ 30 h 770"/>
                <a:gd name="T38" fmla="*/ 140 w 770"/>
                <a:gd name="T39" fmla="*/ 88 h 770"/>
                <a:gd name="T40" fmla="*/ 66 w 770"/>
                <a:gd name="T41" fmla="*/ 170 h 770"/>
                <a:gd name="T42" fmla="*/ 16 w 770"/>
                <a:gd name="T43" fmla="*/ 270 h 770"/>
                <a:gd name="T44" fmla="*/ 0 w 770"/>
                <a:gd name="T45" fmla="*/ 386 h 770"/>
                <a:gd name="T46" fmla="*/ 384 w 770"/>
                <a:gd name="T47" fmla="*/ 110 h 770"/>
                <a:gd name="T48" fmla="*/ 466 w 770"/>
                <a:gd name="T49" fmla="*/ 122 h 770"/>
                <a:gd name="T50" fmla="*/ 538 w 770"/>
                <a:gd name="T51" fmla="*/ 158 h 770"/>
                <a:gd name="T52" fmla="*/ 596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6 w 770"/>
                <a:gd name="T63" fmla="*/ 560 h 770"/>
                <a:gd name="T64" fmla="*/ 538 w 770"/>
                <a:gd name="T65" fmla="*/ 614 h 770"/>
                <a:gd name="T66" fmla="*/ 466 w 770"/>
                <a:gd name="T67" fmla="*/ 648 h 770"/>
                <a:gd name="T68" fmla="*/ 384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0 w 770"/>
                <a:gd name="T75" fmla="*/ 580 h 770"/>
                <a:gd name="T76" fmla="*/ 142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2 w 770"/>
                <a:gd name="T83" fmla="*/ 304 h 770"/>
                <a:gd name="T84" fmla="*/ 156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6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0" y="386"/>
                  </a:move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6" y="500"/>
                  </a:lnTo>
                  <a:lnTo>
                    <a:pt x="30" y="536"/>
                  </a:lnTo>
                  <a:lnTo>
                    <a:pt x="46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2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4" y="740"/>
                  </a:lnTo>
                  <a:lnTo>
                    <a:pt x="270" y="752"/>
                  </a:lnTo>
                  <a:lnTo>
                    <a:pt x="306" y="762"/>
                  </a:lnTo>
                  <a:lnTo>
                    <a:pt x="346" y="768"/>
                  </a:lnTo>
                  <a:lnTo>
                    <a:pt x="384" y="770"/>
                  </a:lnTo>
                  <a:lnTo>
                    <a:pt x="384" y="770"/>
                  </a:lnTo>
                  <a:lnTo>
                    <a:pt x="424" y="768"/>
                  </a:lnTo>
                  <a:lnTo>
                    <a:pt x="462" y="762"/>
                  </a:lnTo>
                  <a:lnTo>
                    <a:pt x="498" y="752"/>
                  </a:lnTo>
                  <a:lnTo>
                    <a:pt x="534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6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2" y="568"/>
                  </a:lnTo>
                  <a:lnTo>
                    <a:pt x="738" y="536"/>
                  </a:lnTo>
                  <a:lnTo>
                    <a:pt x="752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2" y="270"/>
                  </a:lnTo>
                  <a:lnTo>
                    <a:pt x="738" y="236"/>
                  </a:lnTo>
                  <a:lnTo>
                    <a:pt x="722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6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4" y="30"/>
                  </a:lnTo>
                  <a:lnTo>
                    <a:pt x="498" y="18"/>
                  </a:lnTo>
                  <a:lnTo>
                    <a:pt x="462" y="8"/>
                  </a:lnTo>
                  <a:lnTo>
                    <a:pt x="424" y="2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46" y="2"/>
                  </a:lnTo>
                  <a:lnTo>
                    <a:pt x="306" y="8"/>
                  </a:lnTo>
                  <a:lnTo>
                    <a:pt x="270" y="18"/>
                  </a:lnTo>
                  <a:lnTo>
                    <a:pt x="234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2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6" y="202"/>
                  </a:lnTo>
                  <a:lnTo>
                    <a:pt x="30" y="236"/>
                  </a:lnTo>
                  <a:lnTo>
                    <a:pt x="16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close/>
                  <a:moveTo>
                    <a:pt x="384" y="110"/>
                  </a:moveTo>
                  <a:lnTo>
                    <a:pt x="384" y="110"/>
                  </a:lnTo>
                  <a:lnTo>
                    <a:pt x="412" y="112"/>
                  </a:lnTo>
                  <a:lnTo>
                    <a:pt x="440" y="116"/>
                  </a:lnTo>
                  <a:lnTo>
                    <a:pt x="466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38" y="158"/>
                  </a:lnTo>
                  <a:lnTo>
                    <a:pt x="560" y="174"/>
                  </a:lnTo>
                  <a:lnTo>
                    <a:pt x="578" y="192"/>
                  </a:lnTo>
                  <a:lnTo>
                    <a:pt x="596" y="210"/>
                  </a:lnTo>
                  <a:lnTo>
                    <a:pt x="612" y="232"/>
                  </a:lnTo>
                  <a:lnTo>
                    <a:pt x="626" y="254"/>
                  </a:lnTo>
                  <a:lnTo>
                    <a:pt x="638" y="278"/>
                  </a:lnTo>
                  <a:lnTo>
                    <a:pt x="646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6" y="468"/>
                  </a:lnTo>
                  <a:lnTo>
                    <a:pt x="638" y="492"/>
                  </a:lnTo>
                  <a:lnTo>
                    <a:pt x="626" y="516"/>
                  </a:lnTo>
                  <a:lnTo>
                    <a:pt x="612" y="540"/>
                  </a:lnTo>
                  <a:lnTo>
                    <a:pt x="596" y="560"/>
                  </a:lnTo>
                  <a:lnTo>
                    <a:pt x="578" y="580"/>
                  </a:lnTo>
                  <a:lnTo>
                    <a:pt x="560" y="598"/>
                  </a:lnTo>
                  <a:lnTo>
                    <a:pt x="538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6" y="648"/>
                  </a:lnTo>
                  <a:lnTo>
                    <a:pt x="440" y="654"/>
                  </a:lnTo>
                  <a:lnTo>
                    <a:pt x="412" y="658"/>
                  </a:lnTo>
                  <a:lnTo>
                    <a:pt x="384" y="660"/>
                  </a:lnTo>
                  <a:lnTo>
                    <a:pt x="384" y="660"/>
                  </a:lnTo>
                  <a:lnTo>
                    <a:pt x="356" y="658"/>
                  </a:lnTo>
                  <a:lnTo>
                    <a:pt x="330" y="654"/>
                  </a:lnTo>
                  <a:lnTo>
                    <a:pt x="302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0" y="614"/>
                  </a:lnTo>
                  <a:lnTo>
                    <a:pt x="210" y="598"/>
                  </a:lnTo>
                  <a:lnTo>
                    <a:pt x="190" y="580"/>
                  </a:lnTo>
                  <a:lnTo>
                    <a:pt x="172" y="560"/>
                  </a:lnTo>
                  <a:lnTo>
                    <a:pt x="156" y="540"/>
                  </a:lnTo>
                  <a:lnTo>
                    <a:pt x="142" y="516"/>
                  </a:lnTo>
                  <a:lnTo>
                    <a:pt x="132" y="492"/>
                  </a:lnTo>
                  <a:lnTo>
                    <a:pt x="122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2" y="304"/>
                  </a:lnTo>
                  <a:lnTo>
                    <a:pt x="132" y="278"/>
                  </a:lnTo>
                  <a:lnTo>
                    <a:pt x="142" y="254"/>
                  </a:lnTo>
                  <a:lnTo>
                    <a:pt x="156" y="232"/>
                  </a:lnTo>
                  <a:lnTo>
                    <a:pt x="172" y="210"/>
                  </a:lnTo>
                  <a:lnTo>
                    <a:pt x="190" y="192"/>
                  </a:lnTo>
                  <a:lnTo>
                    <a:pt x="210" y="174"/>
                  </a:lnTo>
                  <a:lnTo>
                    <a:pt x="230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2" y="122"/>
                  </a:lnTo>
                  <a:lnTo>
                    <a:pt x="330" y="116"/>
                  </a:lnTo>
                  <a:lnTo>
                    <a:pt x="356" y="112"/>
                  </a:lnTo>
                  <a:lnTo>
                    <a:pt x="384" y="110"/>
                  </a:lnTo>
                  <a:lnTo>
                    <a:pt x="384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7F70AB3-C512-4043-ABEA-4D28000E33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1" y="2243"/>
              <a:ext cx="770" cy="770"/>
            </a:xfrm>
            <a:custGeom>
              <a:avLst/>
              <a:gdLst>
                <a:gd name="T0" fmla="*/ 424 w 770"/>
                <a:gd name="T1" fmla="*/ 768 h 770"/>
                <a:gd name="T2" fmla="*/ 536 w 770"/>
                <a:gd name="T3" fmla="*/ 740 h 770"/>
                <a:gd name="T4" fmla="*/ 630 w 770"/>
                <a:gd name="T5" fmla="*/ 682 h 770"/>
                <a:gd name="T6" fmla="*/ 704 w 770"/>
                <a:gd name="T7" fmla="*/ 600 h 770"/>
                <a:gd name="T8" fmla="*/ 754 w 770"/>
                <a:gd name="T9" fmla="*/ 500 h 770"/>
                <a:gd name="T10" fmla="*/ 770 w 770"/>
                <a:gd name="T11" fmla="*/ 386 h 770"/>
                <a:gd name="T12" fmla="*/ 762 w 770"/>
                <a:gd name="T13" fmla="*/ 308 h 770"/>
                <a:gd name="T14" fmla="*/ 724 w 770"/>
                <a:gd name="T15" fmla="*/ 202 h 770"/>
                <a:gd name="T16" fmla="*/ 658 w 770"/>
                <a:gd name="T17" fmla="*/ 114 h 770"/>
                <a:gd name="T18" fmla="*/ 568 w 770"/>
                <a:gd name="T19" fmla="*/ 48 h 770"/>
                <a:gd name="T20" fmla="*/ 464 w 770"/>
                <a:gd name="T21" fmla="*/ 8 h 770"/>
                <a:gd name="T22" fmla="*/ 386 w 770"/>
                <a:gd name="T23" fmla="*/ 0 h 770"/>
                <a:gd name="T24" fmla="*/ 272 w 770"/>
                <a:gd name="T25" fmla="*/ 18 h 770"/>
                <a:gd name="T26" fmla="*/ 170 w 770"/>
                <a:gd name="T27" fmla="*/ 66 h 770"/>
                <a:gd name="T28" fmla="*/ 88 w 770"/>
                <a:gd name="T29" fmla="*/ 140 h 770"/>
                <a:gd name="T30" fmla="*/ 32 w 770"/>
                <a:gd name="T31" fmla="*/ 236 h 770"/>
                <a:gd name="T32" fmla="*/ 2 w 770"/>
                <a:gd name="T33" fmla="*/ 346 h 770"/>
                <a:gd name="T34" fmla="*/ 2 w 770"/>
                <a:gd name="T35" fmla="*/ 424 h 770"/>
                <a:gd name="T36" fmla="*/ 32 w 770"/>
                <a:gd name="T37" fmla="*/ 536 h 770"/>
                <a:gd name="T38" fmla="*/ 88 w 770"/>
                <a:gd name="T39" fmla="*/ 630 h 770"/>
                <a:gd name="T40" fmla="*/ 170 w 770"/>
                <a:gd name="T41" fmla="*/ 704 h 770"/>
                <a:gd name="T42" fmla="*/ 272 w 770"/>
                <a:gd name="T43" fmla="*/ 752 h 770"/>
                <a:gd name="T44" fmla="*/ 386 w 770"/>
                <a:gd name="T45" fmla="*/ 770 h 770"/>
                <a:gd name="T46" fmla="*/ 386 w 770"/>
                <a:gd name="T47" fmla="*/ 110 h 770"/>
                <a:gd name="T48" fmla="*/ 468 w 770"/>
                <a:gd name="T49" fmla="*/ 122 h 770"/>
                <a:gd name="T50" fmla="*/ 540 w 770"/>
                <a:gd name="T51" fmla="*/ 158 h 770"/>
                <a:gd name="T52" fmla="*/ 598 w 770"/>
                <a:gd name="T53" fmla="*/ 210 h 770"/>
                <a:gd name="T54" fmla="*/ 638 w 770"/>
                <a:gd name="T55" fmla="*/ 278 h 770"/>
                <a:gd name="T56" fmla="*/ 658 w 770"/>
                <a:gd name="T57" fmla="*/ 358 h 770"/>
                <a:gd name="T58" fmla="*/ 658 w 770"/>
                <a:gd name="T59" fmla="*/ 414 h 770"/>
                <a:gd name="T60" fmla="*/ 638 w 770"/>
                <a:gd name="T61" fmla="*/ 492 h 770"/>
                <a:gd name="T62" fmla="*/ 598 w 770"/>
                <a:gd name="T63" fmla="*/ 560 h 770"/>
                <a:gd name="T64" fmla="*/ 540 w 770"/>
                <a:gd name="T65" fmla="*/ 614 h 770"/>
                <a:gd name="T66" fmla="*/ 468 w 770"/>
                <a:gd name="T67" fmla="*/ 648 h 770"/>
                <a:gd name="T68" fmla="*/ 386 w 770"/>
                <a:gd name="T69" fmla="*/ 660 h 770"/>
                <a:gd name="T70" fmla="*/ 330 w 770"/>
                <a:gd name="T71" fmla="*/ 654 h 770"/>
                <a:gd name="T72" fmla="*/ 254 w 770"/>
                <a:gd name="T73" fmla="*/ 628 h 770"/>
                <a:gd name="T74" fmla="*/ 192 w 770"/>
                <a:gd name="T75" fmla="*/ 580 h 770"/>
                <a:gd name="T76" fmla="*/ 144 w 770"/>
                <a:gd name="T77" fmla="*/ 516 h 770"/>
                <a:gd name="T78" fmla="*/ 116 w 770"/>
                <a:gd name="T79" fmla="*/ 440 h 770"/>
                <a:gd name="T80" fmla="*/ 110 w 770"/>
                <a:gd name="T81" fmla="*/ 386 h 770"/>
                <a:gd name="T82" fmla="*/ 124 w 770"/>
                <a:gd name="T83" fmla="*/ 304 h 770"/>
                <a:gd name="T84" fmla="*/ 158 w 770"/>
                <a:gd name="T85" fmla="*/ 232 h 770"/>
                <a:gd name="T86" fmla="*/ 210 w 770"/>
                <a:gd name="T87" fmla="*/ 174 h 770"/>
                <a:gd name="T88" fmla="*/ 278 w 770"/>
                <a:gd name="T89" fmla="*/ 132 h 770"/>
                <a:gd name="T90" fmla="*/ 358 w 770"/>
                <a:gd name="T91" fmla="*/ 112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0" h="770">
                  <a:moveTo>
                    <a:pt x="386" y="770"/>
                  </a:moveTo>
                  <a:lnTo>
                    <a:pt x="386" y="770"/>
                  </a:lnTo>
                  <a:lnTo>
                    <a:pt x="424" y="768"/>
                  </a:lnTo>
                  <a:lnTo>
                    <a:pt x="464" y="762"/>
                  </a:lnTo>
                  <a:lnTo>
                    <a:pt x="500" y="752"/>
                  </a:lnTo>
                  <a:lnTo>
                    <a:pt x="536" y="740"/>
                  </a:lnTo>
                  <a:lnTo>
                    <a:pt x="568" y="724"/>
                  </a:lnTo>
                  <a:lnTo>
                    <a:pt x="600" y="704"/>
                  </a:lnTo>
                  <a:lnTo>
                    <a:pt x="630" y="682"/>
                  </a:lnTo>
                  <a:lnTo>
                    <a:pt x="658" y="658"/>
                  </a:lnTo>
                  <a:lnTo>
                    <a:pt x="682" y="630"/>
                  </a:lnTo>
                  <a:lnTo>
                    <a:pt x="704" y="600"/>
                  </a:lnTo>
                  <a:lnTo>
                    <a:pt x="724" y="568"/>
                  </a:lnTo>
                  <a:lnTo>
                    <a:pt x="740" y="536"/>
                  </a:lnTo>
                  <a:lnTo>
                    <a:pt x="754" y="500"/>
                  </a:lnTo>
                  <a:lnTo>
                    <a:pt x="762" y="462"/>
                  </a:lnTo>
                  <a:lnTo>
                    <a:pt x="768" y="424"/>
                  </a:lnTo>
                  <a:lnTo>
                    <a:pt x="770" y="386"/>
                  </a:lnTo>
                  <a:lnTo>
                    <a:pt x="770" y="386"/>
                  </a:lnTo>
                  <a:lnTo>
                    <a:pt x="768" y="346"/>
                  </a:lnTo>
                  <a:lnTo>
                    <a:pt x="762" y="308"/>
                  </a:lnTo>
                  <a:lnTo>
                    <a:pt x="754" y="270"/>
                  </a:lnTo>
                  <a:lnTo>
                    <a:pt x="740" y="236"/>
                  </a:lnTo>
                  <a:lnTo>
                    <a:pt x="724" y="202"/>
                  </a:lnTo>
                  <a:lnTo>
                    <a:pt x="704" y="170"/>
                  </a:lnTo>
                  <a:lnTo>
                    <a:pt x="682" y="140"/>
                  </a:lnTo>
                  <a:lnTo>
                    <a:pt x="658" y="114"/>
                  </a:lnTo>
                  <a:lnTo>
                    <a:pt x="630" y="88"/>
                  </a:lnTo>
                  <a:lnTo>
                    <a:pt x="600" y="66"/>
                  </a:lnTo>
                  <a:lnTo>
                    <a:pt x="568" y="48"/>
                  </a:lnTo>
                  <a:lnTo>
                    <a:pt x="536" y="30"/>
                  </a:lnTo>
                  <a:lnTo>
                    <a:pt x="500" y="18"/>
                  </a:lnTo>
                  <a:lnTo>
                    <a:pt x="464" y="8"/>
                  </a:lnTo>
                  <a:lnTo>
                    <a:pt x="424" y="2"/>
                  </a:lnTo>
                  <a:lnTo>
                    <a:pt x="386" y="0"/>
                  </a:lnTo>
                  <a:lnTo>
                    <a:pt x="386" y="0"/>
                  </a:lnTo>
                  <a:lnTo>
                    <a:pt x="346" y="2"/>
                  </a:lnTo>
                  <a:lnTo>
                    <a:pt x="308" y="8"/>
                  </a:lnTo>
                  <a:lnTo>
                    <a:pt x="272" y="18"/>
                  </a:lnTo>
                  <a:lnTo>
                    <a:pt x="236" y="30"/>
                  </a:lnTo>
                  <a:lnTo>
                    <a:pt x="202" y="48"/>
                  </a:lnTo>
                  <a:lnTo>
                    <a:pt x="170" y="66"/>
                  </a:lnTo>
                  <a:lnTo>
                    <a:pt x="140" y="88"/>
                  </a:lnTo>
                  <a:lnTo>
                    <a:pt x="114" y="114"/>
                  </a:lnTo>
                  <a:lnTo>
                    <a:pt x="88" y="140"/>
                  </a:lnTo>
                  <a:lnTo>
                    <a:pt x="66" y="170"/>
                  </a:lnTo>
                  <a:lnTo>
                    <a:pt x="48" y="202"/>
                  </a:lnTo>
                  <a:lnTo>
                    <a:pt x="32" y="236"/>
                  </a:lnTo>
                  <a:lnTo>
                    <a:pt x="18" y="270"/>
                  </a:lnTo>
                  <a:lnTo>
                    <a:pt x="8" y="308"/>
                  </a:lnTo>
                  <a:lnTo>
                    <a:pt x="2" y="346"/>
                  </a:lnTo>
                  <a:lnTo>
                    <a:pt x="0" y="386"/>
                  </a:lnTo>
                  <a:lnTo>
                    <a:pt x="0" y="386"/>
                  </a:lnTo>
                  <a:lnTo>
                    <a:pt x="2" y="424"/>
                  </a:lnTo>
                  <a:lnTo>
                    <a:pt x="8" y="462"/>
                  </a:lnTo>
                  <a:lnTo>
                    <a:pt x="18" y="500"/>
                  </a:lnTo>
                  <a:lnTo>
                    <a:pt x="32" y="536"/>
                  </a:lnTo>
                  <a:lnTo>
                    <a:pt x="48" y="568"/>
                  </a:lnTo>
                  <a:lnTo>
                    <a:pt x="66" y="600"/>
                  </a:lnTo>
                  <a:lnTo>
                    <a:pt x="88" y="630"/>
                  </a:lnTo>
                  <a:lnTo>
                    <a:pt x="114" y="658"/>
                  </a:lnTo>
                  <a:lnTo>
                    <a:pt x="140" y="682"/>
                  </a:lnTo>
                  <a:lnTo>
                    <a:pt x="170" y="704"/>
                  </a:lnTo>
                  <a:lnTo>
                    <a:pt x="202" y="724"/>
                  </a:lnTo>
                  <a:lnTo>
                    <a:pt x="236" y="740"/>
                  </a:lnTo>
                  <a:lnTo>
                    <a:pt x="272" y="752"/>
                  </a:lnTo>
                  <a:lnTo>
                    <a:pt x="308" y="762"/>
                  </a:lnTo>
                  <a:lnTo>
                    <a:pt x="346" y="768"/>
                  </a:lnTo>
                  <a:lnTo>
                    <a:pt x="386" y="770"/>
                  </a:lnTo>
                  <a:lnTo>
                    <a:pt x="386" y="770"/>
                  </a:lnTo>
                  <a:close/>
                  <a:moveTo>
                    <a:pt x="386" y="110"/>
                  </a:moveTo>
                  <a:lnTo>
                    <a:pt x="386" y="110"/>
                  </a:lnTo>
                  <a:lnTo>
                    <a:pt x="414" y="112"/>
                  </a:lnTo>
                  <a:lnTo>
                    <a:pt x="440" y="116"/>
                  </a:lnTo>
                  <a:lnTo>
                    <a:pt x="468" y="122"/>
                  </a:lnTo>
                  <a:lnTo>
                    <a:pt x="492" y="132"/>
                  </a:lnTo>
                  <a:lnTo>
                    <a:pt x="516" y="144"/>
                  </a:lnTo>
                  <a:lnTo>
                    <a:pt x="540" y="158"/>
                  </a:lnTo>
                  <a:lnTo>
                    <a:pt x="560" y="174"/>
                  </a:lnTo>
                  <a:lnTo>
                    <a:pt x="580" y="192"/>
                  </a:lnTo>
                  <a:lnTo>
                    <a:pt x="598" y="210"/>
                  </a:lnTo>
                  <a:lnTo>
                    <a:pt x="614" y="232"/>
                  </a:lnTo>
                  <a:lnTo>
                    <a:pt x="628" y="254"/>
                  </a:lnTo>
                  <a:lnTo>
                    <a:pt x="638" y="278"/>
                  </a:lnTo>
                  <a:lnTo>
                    <a:pt x="648" y="304"/>
                  </a:lnTo>
                  <a:lnTo>
                    <a:pt x="654" y="330"/>
                  </a:lnTo>
                  <a:lnTo>
                    <a:pt x="658" y="358"/>
                  </a:lnTo>
                  <a:lnTo>
                    <a:pt x="660" y="386"/>
                  </a:lnTo>
                  <a:lnTo>
                    <a:pt x="660" y="386"/>
                  </a:lnTo>
                  <a:lnTo>
                    <a:pt x="658" y="414"/>
                  </a:lnTo>
                  <a:lnTo>
                    <a:pt x="654" y="440"/>
                  </a:lnTo>
                  <a:lnTo>
                    <a:pt x="648" y="468"/>
                  </a:lnTo>
                  <a:lnTo>
                    <a:pt x="638" y="492"/>
                  </a:lnTo>
                  <a:lnTo>
                    <a:pt x="628" y="516"/>
                  </a:lnTo>
                  <a:lnTo>
                    <a:pt x="614" y="540"/>
                  </a:lnTo>
                  <a:lnTo>
                    <a:pt x="598" y="560"/>
                  </a:lnTo>
                  <a:lnTo>
                    <a:pt x="580" y="580"/>
                  </a:lnTo>
                  <a:lnTo>
                    <a:pt x="560" y="598"/>
                  </a:lnTo>
                  <a:lnTo>
                    <a:pt x="540" y="614"/>
                  </a:lnTo>
                  <a:lnTo>
                    <a:pt x="516" y="628"/>
                  </a:lnTo>
                  <a:lnTo>
                    <a:pt x="492" y="638"/>
                  </a:lnTo>
                  <a:lnTo>
                    <a:pt x="468" y="648"/>
                  </a:lnTo>
                  <a:lnTo>
                    <a:pt x="440" y="654"/>
                  </a:lnTo>
                  <a:lnTo>
                    <a:pt x="414" y="658"/>
                  </a:lnTo>
                  <a:lnTo>
                    <a:pt x="386" y="660"/>
                  </a:lnTo>
                  <a:lnTo>
                    <a:pt x="386" y="660"/>
                  </a:lnTo>
                  <a:lnTo>
                    <a:pt x="358" y="658"/>
                  </a:lnTo>
                  <a:lnTo>
                    <a:pt x="330" y="654"/>
                  </a:lnTo>
                  <a:lnTo>
                    <a:pt x="304" y="648"/>
                  </a:lnTo>
                  <a:lnTo>
                    <a:pt x="278" y="638"/>
                  </a:lnTo>
                  <a:lnTo>
                    <a:pt x="254" y="628"/>
                  </a:lnTo>
                  <a:lnTo>
                    <a:pt x="232" y="614"/>
                  </a:lnTo>
                  <a:lnTo>
                    <a:pt x="210" y="598"/>
                  </a:lnTo>
                  <a:lnTo>
                    <a:pt x="192" y="580"/>
                  </a:lnTo>
                  <a:lnTo>
                    <a:pt x="174" y="560"/>
                  </a:lnTo>
                  <a:lnTo>
                    <a:pt x="158" y="540"/>
                  </a:lnTo>
                  <a:lnTo>
                    <a:pt x="144" y="516"/>
                  </a:lnTo>
                  <a:lnTo>
                    <a:pt x="132" y="492"/>
                  </a:lnTo>
                  <a:lnTo>
                    <a:pt x="124" y="468"/>
                  </a:lnTo>
                  <a:lnTo>
                    <a:pt x="116" y="440"/>
                  </a:lnTo>
                  <a:lnTo>
                    <a:pt x="112" y="414"/>
                  </a:lnTo>
                  <a:lnTo>
                    <a:pt x="110" y="386"/>
                  </a:lnTo>
                  <a:lnTo>
                    <a:pt x="110" y="386"/>
                  </a:lnTo>
                  <a:lnTo>
                    <a:pt x="112" y="358"/>
                  </a:lnTo>
                  <a:lnTo>
                    <a:pt x="116" y="330"/>
                  </a:lnTo>
                  <a:lnTo>
                    <a:pt x="124" y="304"/>
                  </a:lnTo>
                  <a:lnTo>
                    <a:pt x="132" y="278"/>
                  </a:lnTo>
                  <a:lnTo>
                    <a:pt x="144" y="254"/>
                  </a:lnTo>
                  <a:lnTo>
                    <a:pt x="158" y="232"/>
                  </a:lnTo>
                  <a:lnTo>
                    <a:pt x="174" y="210"/>
                  </a:lnTo>
                  <a:lnTo>
                    <a:pt x="192" y="192"/>
                  </a:lnTo>
                  <a:lnTo>
                    <a:pt x="210" y="174"/>
                  </a:lnTo>
                  <a:lnTo>
                    <a:pt x="232" y="158"/>
                  </a:lnTo>
                  <a:lnTo>
                    <a:pt x="254" y="144"/>
                  </a:lnTo>
                  <a:lnTo>
                    <a:pt x="278" y="132"/>
                  </a:lnTo>
                  <a:lnTo>
                    <a:pt x="304" y="122"/>
                  </a:lnTo>
                  <a:lnTo>
                    <a:pt x="330" y="116"/>
                  </a:lnTo>
                  <a:lnTo>
                    <a:pt x="358" y="112"/>
                  </a:lnTo>
                  <a:lnTo>
                    <a:pt x="386" y="110"/>
                  </a:lnTo>
                  <a:lnTo>
                    <a:pt x="386" y="11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BE32CE9-493A-DA30-75C9-BD99897C142D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930236"/>
            <a:ext cx="10691813" cy="4629439"/>
          </a:xfrm>
          <a:prstGeom prst="flowChartManualInput">
            <a:avLst/>
          </a:prstGeom>
          <a:solidFill>
            <a:srgbClr val="D0589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STEAM skills in everyday life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27999" cy="1573496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rgbClr val="D05893"/>
                </a:solidFill>
              </a:rPr>
              <a:t>What do you think STEAM means? Do you consider yourself good at STEAM?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73483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3" name="Picture 2" descr="Image result for science museum into the darkness">
            <a:hlinkClick r:id="rId3"/>
            <a:extLst>
              <a:ext uri="{FF2B5EF4-FFF2-40B4-BE49-F238E27FC236}">
                <a16:creationId xmlns:a16="http://schemas.microsoft.com/office/drawing/2014/main" id="{C83C892A-BDAA-4B0C-9AEF-7DD63328D3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/>
          <a:stretch/>
        </p:blipFill>
        <p:spPr bwMode="auto">
          <a:xfrm>
            <a:off x="3231574" y="1512604"/>
            <a:ext cx="7071828" cy="37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231573" y="5684754"/>
            <a:ext cx="6556663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Complete the Science Museum’s Total Darkness game. Can you solve the power cut mystery? 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377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 used for fun?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6FCE83E-28D9-417F-8B45-4BDD6313F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3" y="1512606"/>
            <a:ext cx="3070860" cy="20421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C9AE0D-ACE1-4325-9018-3F2A8075D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9761" y="1512606"/>
            <a:ext cx="2453640" cy="204216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C48DBD0-BF46-4BC4-8A57-CF4393C4C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632" y="3680604"/>
            <a:ext cx="4579620" cy="3048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832A8B8-CE06-4C8D-9436-73E664C50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622" y="1512606"/>
            <a:ext cx="3970020" cy="26441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7EB5745-4186-4542-9E36-3D09015ABD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413" y="3810144"/>
            <a:ext cx="4823460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7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103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Fun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08670"/>
            <a:ext cx="9914987" cy="5503934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Computer Game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341283" y="1406390"/>
            <a:ext cx="199573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635417" y="4306456"/>
            <a:ext cx="2553164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 computer game designer, you would design and create games that are fun to play.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96E62D4-014B-4EB2-8329-492CF6E1F44A}"/>
              </a:ext>
            </a:extLst>
          </p:cNvPr>
          <p:cNvSpPr txBox="1">
            <a:spLocks/>
          </p:cNvSpPr>
          <p:nvPr/>
        </p:nvSpPr>
        <p:spPr>
          <a:xfrm>
            <a:off x="7390223" y="4306456"/>
            <a:ext cx="2559072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Graphic designers design things like adverts, books, magazines, packaging and web pages. They are increasingly using technology to do this.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2C471A6-F7D2-4A4C-AFEA-3BEF48796BED}"/>
              </a:ext>
            </a:extLst>
          </p:cNvPr>
          <p:cNvSpPr/>
          <p:nvPr/>
        </p:nvSpPr>
        <p:spPr>
          <a:xfrm>
            <a:off x="4013927" y="1391065"/>
            <a:ext cx="169758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App Developer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1AC24E2-D5A9-4D4E-92A8-1DE9FB5EE206}"/>
              </a:ext>
            </a:extLst>
          </p:cNvPr>
          <p:cNvSpPr txBox="1">
            <a:spLocks/>
          </p:cNvSpPr>
          <p:nvPr/>
        </p:nvSpPr>
        <p:spPr>
          <a:xfrm>
            <a:off x="4013927" y="4306456"/>
            <a:ext cx="2789637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an app developer, your job would involve designing and creating new apps that are useful or entertaining.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BD7128-F243-4FA5-A135-B64E154068C5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 We Can 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|  Tech for Fun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FC54401-A073-FCBF-8EBD-3A6E77565F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655" b="7038"/>
          <a:stretch/>
        </p:blipFill>
        <p:spPr>
          <a:xfrm>
            <a:off x="635417" y="1914434"/>
            <a:ext cx="2553164" cy="2237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29BE09-6D74-348B-34D2-3B9757C65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34" b="19718"/>
          <a:stretch/>
        </p:blipFill>
        <p:spPr>
          <a:xfrm>
            <a:off x="4013927" y="1905470"/>
            <a:ext cx="2550050" cy="2237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9860DB1-DE1E-E3D4-61A3-4ABE0FDA5B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87"/>
          <a:stretch/>
        </p:blipFill>
        <p:spPr>
          <a:xfrm>
            <a:off x="7389323" y="1905470"/>
            <a:ext cx="2559971" cy="224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1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8A8594-8F0B-44EA-AB86-0EBA19C3241F}"/>
              </a:ext>
            </a:extLst>
          </p:cNvPr>
          <p:cNvSpPr txBox="1"/>
          <p:nvPr/>
        </p:nvSpPr>
        <p:spPr>
          <a:xfrm>
            <a:off x="388412" y="1512604"/>
            <a:ext cx="2038577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Kiera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Business Analyst</a:t>
            </a:r>
          </a:p>
        </p:txBody>
      </p:sp>
      <p:pic>
        <p:nvPicPr>
          <p:cNvPr id="3" name="KIERA_TECHFORFUN540">
            <a:hlinkClick r:id="" action="ppaction://media"/>
            <a:extLst>
              <a:ext uri="{FF2B5EF4-FFF2-40B4-BE49-F238E27FC236}">
                <a16:creationId xmlns:a16="http://schemas.microsoft.com/office/drawing/2014/main" id="{613C9DC5-CCA2-4DE4-9D5B-B97084C1CF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0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647209"/>
            <a:ext cx="10691813" cy="3912466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What is the difference between Augmented Reality and Virtual Reality?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758336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What do you already know about Augmented and Virtual Reality?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3"/>
                </a:solidFill>
              </a:rPr>
              <a:t>Have any of you ever used them?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8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301119" y="6072723"/>
            <a:ext cx="7002279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Let’s work together to create a definition of Augmented and Virtual Reality.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D00D6D-0F82-49F9-8A2F-E84281A205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667" b="12835"/>
          <a:stretch/>
        </p:blipFill>
        <p:spPr>
          <a:xfrm>
            <a:off x="3301119" y="1512603"/>
            <a:ext cx="7002280" cy="3912465"/>
          </a:xfrm>
          <a:prstGeom prst="rect">
            <a:avLst/>
          </a:prstGeom>
        </p:spPr>
      </p:pic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859AF71A-F4E2-4047-9F2A-53C867A5AA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3110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3439391"/>
            <a:ext cx="10691813" cy="4120284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The evolution of gaming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009414" cy="252946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have computers and gaming evolved in the past 60 years? What are your computers at home like? What do you use them for?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9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Fun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48953C-E139-48D4-ACEC-4DAC870595DD}"/>
              </a:ext>
            </a:extLst>
          </p:cNvPr>
          <p:cNvSpPr/>
          <p:nvPr/>
        </p:nvSpPr>
        <p:spPr>
          <a:xfrm>
            <a:off x="3636817" y="5964247"/>
            <a:ext cx="6666581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1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Your Task: </a:t>
            </a:r>
            <a:r>
              <a:rPr lang="en-GB" sz="24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Make a list of the top 10 things which you think make computer games fun and addictive.</a:t>
            </a:r>
          </a:p>
        </p:txBody>
      </p:sp>
      <p:pic>
        <p:nvPicPr>
          <p:cNvPr id="15" name="Picture 2" descr="Image result for evolution of video games in 3 mins">
            <a:hlinkClick r:id="rId2"/>
            <a:extLst>
              <a:ext uri="{FF2B5EF4-FFF2-40B4-BE49-F238E27FC236}">
                <a16:creationId xmlns:a16="http://schemas.microsoft.com/office/drawing/2014/main" id="{161FE979-85F6-49BD-8CB6-AF220BC8F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18" y="1512604"/>
            <a:ext cx="6666583" cy="374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233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1,4,STEAM skills in everyday life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762</Words>
  <Application>Microsoft Office PowerPoint</Application>
  <PresentationFormat>Custom</PresentationFormat>
  <Paragraphs>99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PwC</vt:lpstr>
      <vt:lpstr>Tech for Fun: Teacher notes</vt:lpstr>
      <vt:lpstr>Share homework</vt:lpstr>
      <vt:lpstr>Fun</vt:lpstr>
      <vt:lpstr>STEAM skills in everyday life</vt:lpstr>
      <vt:lpstr>How is tech used for fun? </vt:lpstr>
      <vt:lpstr>Careers in Tech for Fun</vt:lpstr>
      <vt:lpstr>Meet today’s role model</vt:lpstr>
      <vt:lpstr>What is the difference between Augmented Reality and Virtual Reality? </vt:lpstr>
      <vt:lpstr>The evolution of gaming</vt:lpstr>
      <vt:lpstr>The Future of Gaming </vt:lpstr>
      <vt:lpstr>Design your own computer game character</vt:lpstr>
      <vt:lpstr>How is technology changing the world of work?</vt:lpstr>
      <vt:lpstr>Would you like to work here? Follow the link to watch videos of some of Google, Meta (Facebook) and Apple’s Office spaces.  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176</cp:revision>
  <dcterms:created xsi:type="dcterms:W3CDTF">2018-10-18T09:26:04Z</dcterms:created>
  <dcterms:modified xsi:type="dcterms:W3CDTF">2025-09-24T13:43:51Z</dcterms:modified>
  <cp:category/>
</cp:coreProperties>
</file>